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D500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6707FE-F17D-4FF0-BBAF-0F9A8D38C246}" v="8" dt="2026-08-20T12:50:34.2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097" autoAdjust="0"/>
  </p:normalViewPr>
  <p:slideViewPr>
    <p:cSldViewPr snapToGrid="0">
      <p:cViewPr varScale="1">
        <p:scale>
          <a:sx n="100" d="100"/>
          <a:sy n="100" d="100"/>
        </p:scale>
        <p:origin x="96" y="19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3264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uer, B.P.A. (Ava)" userId="S::b.p.a.bauer@uu.nl::aa14162b-cec3-4049-9571-f46b3029ff0f" providerId="AD" clId="Web-{7EB93997-D871-31A6-3E83-5324BE13CF8C}"/>
    <pc:docChg chg="modSld">
      <pc:chgData name="Bauer, B.P.A. (Ava)" userId="S::b.p.a.bauer@uu.nl::aa14162b-cec3-4049-9571-f46b3029ff0f" providerId="AD" clId="Web-{7EB93997-D871-31A6-3E83-5324BE13CF8C}" dt="2024-09-24T10:29:20.373" v="0"/>
      <pc:docMkLst>
        <pc:docMk/>
      </pc:docMkLst>
      <pc:sldChg chg="modSp">
        <pc:chgData name="Bauer, B.P.A. (Ava)" userId="S::b.p.a.bauer@uu.nl::aa14162b-cec3-4049-9571-f46b3029ff0f" providerId="AD" clId="Web-{7EB93997-D871-31A6-3E83-5324BE13CF8C}" dt="2024-09-24T10:29:20.373" v="0"/>
        <pc:sldMkLst>
          <pc:docMk/>
          <pc:sldMk cId="2222080865" sldId="256"/>
        </pc:sldMkLst>
      </pc:sldChg>
    </pc:docChg>
  </pc:docChgLst>
  <pc:docChgLst>
    <pc:chgData name="Kokelaar, J.J. (Anita)" userId="S::j.j.kokelaar@uu.nl::985b4a35-a7d4-4736-abe1-4ea6844622b7" providerId="AD" clId="Web-{31C0C3B2-D973-A147-0186-AC3F2C905705}"/>
    <pc:docChg chg="modSld">
      <pc:chgData name="Kokelaar, J.J. (Anita)" userId="S::j.j.kokelaar@uu.nl::985b4a35-a7d4-4736-abe1-4ea6844622b7" providerId="AD" clId="Web-{31C0C3B2-D973-A147-0186-AC3F2C905705}" dt="2024-04-08T07:47:33.899" v="118"/>
      <pc:docMkLst>
        <pc:docMk/>
      </pc:docMkLst>
      <pc:sldChg chg="addSp delSp modSp">
        <pc:chgData name="Kokelaar, J.J. (Anita)" userId="S::j.j.kokelaar@uu.nl::985b4a35-a7d4-4736-abe1-4ea6844622b7" providerId="AD" clId="Web-{31C0C3B2-D973-A147-0186-AC3F2C905705}" dt="2024-04-08T07:47:33.899" v="118"/>
        <pc:sldMkLst>
          <pc:docMk/>
          <pc:sldMk cId="1546326814" sldId="259"/>
        </pc:sldMkLst>
      </pc:sldChg>
    </pc:docChg>
  </pc:docChgLst>
  <pc:docChgLst>
    <pc:chgData name="Bakx, L.L. (Noort)" userId="1d7db500-d7eb-45f8-900e-1d85d0622936" providerId="ADAL" clId="{3560F5F9-18BE-4011-9D48-03AB9A0B6B63}"/>
    <pc:docChg chg="addSld delSld modSld">
      <pc:chgData name="Bakx, L.L. (Noort)" userId="1d7db500-d7eb-45f8-900e-1d85d0622936" providerId="ADAL" clId="{3560F5F9-18BE-4011-9D48-03AB9A0B6B63}" dt="2026-08-20T12:50:46.956" v="22" actId="680"/>
      <pc:docMkLst>
        <pc:docMk/>
      </pc:docMkLst>
      <pc:sldChg chg="del">
        <pc:chgData name="Bakx, L.L. (Noort)" userId="1d7db500-d7eb-45f8-900e-1d85d0622936" providerId="ADAL" clId="{3560F5F9-18BE-4011-9D48-03AB9A0B6B63}" dt="2026-08-20T12:49:44.738" v="0" actId="47"/>
        <pc:sldMkLst>
          <pc:docMk/>
          <pc:sldMk cId="2222080865" sldId="256"/>
        </pc:sldMkLst>
      </pc:sldChg>
      <pc:sldChg chg="del">
        <pc:chgData name="Bakx, L.L. (Noort)" userId="1d7db500-d7eb-45f8-900e-1d85d0622936" providerId="ADAL" clId="{3560F5F9-18BE-4011-9D48-03AB9A0B6B63}" dt="2026-08-20T12:49:46.081" v="5" actId="47"/>
        <pc:sldMkLst>
          <pc:docMk/>
          <pc:sldMk cId="1546326814" sldId="259"/>
        </pc:sldMkLst>
      </pc:sldChg>
      <pc:sldChg chg="del">
        <pc:chgData name="Bakx, L.L. (Noort)" userId="1d7db500-d7eb-45f8-900e-1d85d0622936" providerId="ADAL" clId="{3560F5F9-18BE-4011-9D48-03AB9A0B6B63}" dt="2026-08-20T12:49:44.957" v="1" actId="47"/>
        <pc:sldMkLst>
          <pc:docMk/>
          <pc:sldMk cId="838957425" sldId="260"/>
        </pc:sldMkLst>
      </pc:sldChg>
      <pc:sldChg chg="del">
        <pc:chgData name="Bakx, L.L. (Noort)" userId="1d7db500-d7eb-45f8-900e-1d85d0622936" providerId="ADAL" clId="{3560F5F9-18BE-4011-9D48-03AB9A0B6B63}" dt="2026-08-20T12:49:45.164" v="2" actId="47"/>
        <pc:sldMkLst>
          <pc:docMk/>
          <pc:sldMk cId="1005573991" sldId="262"/>
        </pc:sldMkLst>
      </pc:sldChg>
      <pc:sldChg chg="addSp modSp new">
        <pc:chgData name="Bakx, L.L. (Noort)" userId="1d7db500-d7eb-45f8-900e-1d85d0622936" providerId="ADAL" clId="{3560F5F9-18BE-4011-9D48-03AB9A0B6B63}" dt="2026-08-20T12:49:52.371" v="7"/>
        <pc:sldMkLst>
          <pc:docMk/>
          <pc:sldMk cId="2914846535" sldId="262"/>
        </pc:sldMkLst>
        <pc:picChg chg="add mod">
          <ac:chgData name="Bakx, L.L. (Noort)" userId="1d7db500-d7eb-45f8-900e-1d85d0622936" providerId="ADAL" clId="{3560F5F9-18BE-4011-9D48-03AB9A0B6B63}" dt="2026-08-20T12:49:52.371" v="7"/>
          <ac:picMkLst>
            <pc:docMk/>
            <pc:sldMk cId="2914846535" sldId="262"/>
            <ac:picMk id="3" creationId="{3C71EA01-EBA2-3DEE-130F-05E6B43E5460}"/>
          </ac:picMkLst>
        </pc:picChg>
      </pc:sldChg>
      <pc:sldChg chg="addSp modSp new">
        <pc:chgData name="Bakx, L.L. (Noort)" userId="1d7db500-d7eb-45f8-900e-1d85d0622936" providerId="ADAL" clId="{3560F5F9-18BE-4011-9D48-03AB9A0B6B63}" dt="2026-08-20T12:50:00.625" v="9"/>
        <pc:sldMkLst>
          <pc:docMk/>
          <pc:sldMk cId="750895002" sldId="263"/>
        </pc:sldMkLst>
        <pc:picChg chg="add mod">
          <ac:chgData name="Bakx, L.L. (Noort)" userId="1d7db500-d7eb-45f8-900e-1d85d0622936" providerId="ADAL" clId="{3560F5F9-18BE-4011-9D48-03AB9A0B6B63}" dt="2026-08-20T12:50:00.625" v="9"/>
          <ac:picMkLst>
            <pc:docMk/>
            <pc:sldMk cId="750895002" sldId="263"/>
            <ac:picMk id="3" creationId="{E775B70E-FD17-AB57-7064-CA0D4413B100}"/>
          </ac:picMkLst>
        </pc:picChg>
      </pc:sldChg>
      <pc:sldChg chg="del">
        <pc:chgData name="Bakx, L.L. (Noort)" userId="1d7db500-d7eb-45f8-900e-1d85d0622936" providerId="ADAL" clId="{3560F5F9-18BE-4011-9D48-03AB9A0B6B63}" dt="2026-08-20T12:49:45.349" v="3" actId="47"/>
        <pc:sldMkLst>
          <pc:docMk/>
          <pc:sldMk cId="3433408824" sldId="263"/>
        </pc:sldMkLst>
      </pc:sldChg>
      <pc:sldChg chg="del">
        <pc:chgData name="Bakx, L.L. (Noort)" userId="1d7db500-d7eb-45f8-900e-1d85d0622936" providerId="ADAL" clId="{3560F5F9-18BE-4011-9D48-03AB9A0B6B63}" dt="2026-08-20T12:49:45.565" v="4" actId="47"/>
        <pc:sldMkLst>
          <pc:docMk/>
          <pc:sldMk cId="91964801" sldId="264"/>
        </pc:sldMkLst>
      </pc:sldChg>
      <pc:sldChg chg="addSp modSp new">
        <pc:chgData name="Bakx, L.L. (Noort)" userId="1d7db500-d7eb-45f8-900e-1d85d0622936" providerId="ADAL" clId="{3560F5F9-18BE-4011-9D48-03AB9A0B6B63}" dt="2026-08-20T12:50:10.282" v="11"/>
        <pc:sldMkLst>
          <pc:docMk/>
          <pc:sldMk cId="180264104" sldId="264"/>
        </pc:sldMkLst>
        <pc:picChg chg="add mod">
          <ac:chgData name="Bakx, L.L. (Noort)" userId="1d7db500-d7eb-45f8-900e-1d85d0622936" providerId="ADAL" clId="{3560F5F9-18BE-4011-9D48-03AB9A0B6B63}" dt="2026-08-20T12:50:10.282" v="11"/>
          <ac:picMkLst>
            <pc:docMk/>
            <pc:sldMk cId="180264104" sldId="264"/>
            <ac:picMk id="3" creationId="{0BE44450-2040-5A7B-76CD-F950942D75EB}"/>
          </ac:picMkLst>
        </pc:picChg>
      </pc:sldChg>
      <pc:sldChg chg="addSp modSp new">
        <pc:chgData name="Bakx, L.L. (Noort)" userId="1d7db500-d7eb-45f8-900e-1d85d0622936" providerId="ADAL" clId="{3560F5F9-18BE-4011-9D48-03AB9A0B6B63}" dt="2026-08-20T12:50:15.200" v="13"/>
        <pc:sldMkLst>
          <pc:docMk/>
          <pc:sldMk cId="2458525849" sldId="265"/>
        </pc:sldMkLst>
        <pc:picChg chg="add mod">
          <ac:chgData name="Bakx, L.L. (Noort)" userId="1d7db500-d7eb-45f8-900e-1d85d0622936" providerId="ADAL" clId="{3560F5F9-18BE-4011-9D48-03AB9A0B6B63}" dt="2026-08-20T12:50:15.200" v="13"/>
          <ac:picMkLst>
            <pc:docMk/>
            <pc:sldMk cId="2458525849" sldId="265"/>
            <ac:picMk id="3" creationId="{441F0503-46B7-0207-6177-D49ACFD95A44}"/>
          </ac:picMkLst>
        </pc:picChg>
      </pc:sldChg>
      <pc:sldChg chg="addSp modSp new">
        <pc:chgData name="Bakx, L.L. (Noort)" userId="1d7db500-d7eb-45f8-900e-1d85d0622936" providerId="ADAL" clId="{3560F5F9-18BE-4011-9D48-03AB9A0B6B63}" dt="2026-08-20T12:50:19.798" v="15"/>
        <pc:sldMkLst>
          <pc:docMk/>
          <pc:sldMk cId="263754967" sldId="266"/>
        </pc:sldMkLst>
        <pc:picChg chg="add mod">
          <ac:chgData name="Bakx, L.L. (Noort)" userId="1d7db500-d7eb-45f8-900e-1d85d0622936" providerId="ADAL" clId="{3560F5F9-18BE-4011-9D48-03AB9A0B6B63}" dt="2026-08-20T12:50:19.798" v="15"/>
          <ac:picMkLst>
            <pc:docMk/>
            <pc:sldMk cId="263754967" sldId="266"/>
            <ac:picMk id="3" creationId="{4E53B62D-4C84-6564-781B-61BE3E53561B}"/>
          </ac:picMkLst>
        </pc:picChg>
      </pc:sldChg>
      <pc:sldChg chg="addSp modSp new">
        <pc:chgData name="Bakx, L.L. (Noort)" userId="1d7db500-d7eb-45f8-900e-1d85d0622936" providerId="ADAL" clId="{3560F5F9-18BE-4011-9D48-03AB9A0B6B63}" dt="2026-08-20T12:50:25.979" v="17"/>
        <pc:sldMkLst>
          <pc:docMk/>
          <pc:sldMk cId="318304164" sldId="267"/>
        </pc:sldMkLst>
        <pc:picChg chg="add mod">
          <ac:chgData name="Bakx, L.L. (Noort)" userId="1d7db500-d7eb-45f8-900e-1d85d0622936" providerId="ADAL" clId="{3560F5F9-18BE-4011-9D48-03AB9A0B6B63}" dt="2026-08-20T12:50:25.979" v="17"/>
          <ac:picMkLst>
            <pc:docMk/>
            <pc:sldMk cId="318304164" sldId="267"/>
            <ac:picMk id="3" creationId="{8E33AFC8-4B1E-A9BE-2564-E8D4E30EF79B}"/>
          </ac:picMkLst>
        </pc:picChg>
      </pc:sldChg>
      <pc:sldChg chg="addSp modSp new">
        <pc:chgData name="Bakx, L.L. (Noort)" userId="1d7db500-d7eb-45f8-900e-1d85d0622936" providerId="ADAL" clId="{3560F5F9-18BE-4011-9D48-03AB9A0B6B63}" dt="2026-08-20T12:50:29.913" v="19"/>
        <pc:sldMkLst>
          <pc:docMk/>
          <pc:sldMk cId="2989243887" sldId="268"/>
        </pc:sldMkLst>
        <pc:picChg chg="add mod">
          <ac:chgData name="Bakx, L.L. (Noort)" userId="1d7db500-d7eb-45f8-900e-1d85d0622936" providerId="ADAL" clId="{3560F5F9-18BE-4011-9D48-03AB9A0B6B63}" dt="2026-08-20T12:50:29.913" v="19"/>
          <ac:picMkLst>
            <pc:docMk/>
            <pc:sldMk cId="2989243887" sldId="268"/>
            <ac:picMk id="3" creationId="{07D492F0-25EF-C782-1A85-03CF33D0C44E}"/>
          </ac:picMkLst>
        </pc:picChg>
      </pc:sldChg>
      <pc:sldChg chg="addSp modSp new">
        <pc:chgData name="Bakx, L.L. (Noort)" userId="1d7db500-d7eb-45f8-900e-1d85d0622936" providerId="ADAL" clId="{3560F5F9-18BE-4011-9D48-03AB9A0B6B63}" dt="2026-08-20T12:50:34.232" v="21"/>
        <pc:sldMkLst>
          <pc:docMk/>
          <pc:sldMk cId="613893443" sldId="269"/>
        </pc:sldMkLst>
        <pc:picChg chg="add mod">
          <ac:chgData name="Bakx, L.L. (Noort)" userId="1d7db500-d7eb-45f8-900e-1d85d0622936" providerId="ADAL" clId="{3560F5F9-18BE-4011-9D48-03AB9A0B6B63}" dt="2026-08-20T12:50:34.232" v="21"/>
          <ac:picMkLst>
            <pc:docMk/>
            <pc:sldMk cId="613893443" sldId="269"/>
            <ac:picMk id="3" creationId="{0D93509C-B51E-8EFD-09BC-E4709F2D69A1}"/>
          </ac:picMkLst>
        </pc:picChg>
      </pc:sldChg>
      <pc:sldChg chg="new">
        <pc:chgData name="Bakx, L.L. (Noort)" userId="1d7db500-d7eb-45f8-900e-1d85d0622936" providerId="ADAL" clId="{3560F5F9-18BE-4011-9D48-03AB9A0B6B63}" dt="2026-08-20T12:50:46.956" v="22" actId="680"/>
        <pc:sldMkLst>
          <pc:docMk/>
          <pc:sldMk cId="307832795" sldId="27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C366B30A-0534-C5F3-711E-866605AB1E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67EF3BB-46FD-CE0D-2A9D-4280AF83BD5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E61CD8-1599-4915-B3C3-83C099349211}" type="datetimeFigureOut">
              <a:rPr lang="nl-NL" smtClean="0"/>
              <a:t>20-8-2026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DB5EF9E-93CC-2178-7123-3B6D7073652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CABF0A9-BD11-6A9C-75D4-E5F3E4153BD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5BD4B2-7B5C-48BC-829F-260EF10B626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8763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34A6EC-BD4F-41E9-AE08-BB59FD77E730}" type="datetimeFigureOut">
              <a:rPr lang="nl-NL" smtClean="0"/>
              <a:t>20-8-2026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2E5791-E7FE-4A8C-A331-32F9B829AFA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8467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sv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_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35746E-E2ED-0029-38C7-5E271A4E43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80000"/>
              </a:lnSpc>
              <a:defRPr sz="6000">
                <a:latin typeface="Raleway ExtraBold" pitchFamily="2" charset="0"/>
              </a:defRPr>
            </a:lvl1pPr>
          </a:lstStyle>
          <a:p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875DC9E-B15D-C1F3-DA70-6A446873F9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8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85CF58A-16D1-3C00-600C-6E92D5F3D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47882-699A-4093-B4C3-C52FA95DC548}" type="datetimeFigureOut">
              <a:rPr lang="nl-NL" smtClean="0"/>
              <a:t>20-8-2026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E94D27D-A3D9-AFC3-88A7-7F95AD861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3C8913D-56D6-2DF9-E499-399A6A6EA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C7A2C-D56D-42EC-AE23-C56BCC85FD2B}" type="slidenum">
              <a:rPr lang="nl-NL" smtClean="0"/>
              <a:t>‹#›</a:t>
            </a:fld>
            <a:endParaRPr lang="nl-NL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4F33757-FFA9-7EE9-2B21-D8E150A13FC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1016688">
            <a:off x="10505801" y="5088443"/>
            <a:ext cx="1378499" cy="1378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62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35746E-E2ED-0029-38C7-5E271A4E43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80000"/>
              </a:lnSpc>
              <a:defRPr sz="6000">
                <a:latin typeface="Raleway ExtraBold" pitchFamily="2" charset="0"/>
              </a:defRPr>
            </a:lvl1pPr>
          </a:lstStyle>
          <a:p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875DC9E-B15D-C1F3-DA70-6A446873F9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8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85CF58A-16D1-3C00-600C-6E92D5F3D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47882-699A-4093-B4C3-C52FA95DC548}" type="datetimeFigureOut">
              <a:rPr lang="nl-NL" smtClean="0"/>
              <a:t>20-8-2026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E94D27D-A3D9-AFC3-88A7-7F95AD861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3C8913D-56D6-2DF9-E499-399A6A6EA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C7A2C-D56D-42EC-AE23-C56BCC85FD2B}" type="slidenum">
              <a:rPr lang="nl-NL" smtClean="0"/>
              <a:t>‹#›</a:t>
            </a:fld>
            <a:endParaRPr lang="nl-NL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342169B-605E-233C-B001-59B7E4E8473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1016688">
            <a:off x="10505801" y="5088443"/>
            <a:ext cx="1378499" cy="1378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898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s_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233BC61-5E23-0FC5-7E86-79E794F90E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71650"/>
            <a:ext cx="10125075" cy="4291012"/>
          </a:xfrm>
          <a:prstGeom prst="rect">
            <a:avLst/>
          </a:prstGeom>
        </p:spPr>
        <p:txBody>
          <a:bodyPr/>
          <a:lstStyle>
            <a:lvl1pPr>
              <a:lnSpc>
                <a:spcPct val="110000"/>
              </a:lnSpc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7868545-2743-5271-E95A-A970FCEBC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47882-699A-4093-B4C3-C52FA95DC548}" type="datetimeFigureOut">
              <a:rPr lang="nl-NL" smtClean="0"/>
              <a:t>20-8-2026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DE6C0D3-E541-135E-FA6E-69E561C8E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FA9BD2B-84A8-6204-3AD0-6728A7229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C7A2C-D56D-42EC-AE23-C56BCC85FD2B}" type="slidenum">
              <a:rPr lang="nl-NL" smtClean="0"/>
              <a:t>‹#›</a:t>
            </a:fld>
            <a:endParaRPr lang="nl-NL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E15EF743-E306-BF44-37A0-CF2B6C2C59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1016688">
            <a:off x="10505801" y="5088443"/>
            <a:ext cx="1378499" cy="1378499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FE589761-4A82-B171-5482-4943DD3F6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4482"/>
            <a:ext cx="10125075" cy="113715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latin typeface="Raleway SemiBold" pitchFamily="2" charset="0"/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2590147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E13D85-C22B-B0BD-CA0D-2C460988F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3955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rgbClr val="0099FF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1CF3156-6C3A-0237-0B71-DD8407FEFB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05275"/>
            <a:ext cx="10515600" cy="1984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A64F47F-6B9D-7771-DF9B-A64FC2FCA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47882-699A-4093-B4C3-C52FA95DC548}" type="datetimeFigureOut">
              <a:rPr lang="nl-NL" smtClean="0"/>
              <a:t>20-8-2026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2AB1E34-C6CD-F623-58AC-F2B33E431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44F6A0F-2A8B-901D-6A40-CC2CAAE6B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C7A2C-D56D-42EC-AE23-C56BCC85FD2B}" type="slidenum">
              <a:rPr lang="nl-NL" smtClean="0"/>
              <a:t>‹#›</a:t>
            </a:fld>
            <a:endParaRPr lang="nl-NL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A7EE4B13-84CA-0D92-6EAD-136E8E9577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1016688">
            <a:off x="10505801" y="5088443"/>
            <a:ext cx="1378499" cy="1378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336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omm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0A4BF6E-843A-F4FD-8C79-3870D45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47882-699A-4093-B4C3-C52FA95DC548}" type="datetimeFigureOut">
              <a:rPr lang="nl-NL" smtClean="0"/>
              <a:t>20-8-2026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14633BE-EA5B-785D-3299-3C3F6CA86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033BFEE-3A3D-07AE-954D-9E8574B20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C7A2C-D56D-42EC-AE23-C56BCC85FD2B}" type="slidenum">
              <a:rPr lang="nl-NL" smtClean="0"/>
              <a:t>‹#›</a:t>
            </a:fld>
            <a:endParaRPr lang="nl-NL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708A1D96-C437-DD2E-EDAE-1E579E59B3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1016688">
            <a:off x="10505801" y="5088443"/>
            <a:ext cx="1378499" cy="1378499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760FA3C5-D818-82DA-BC9E-3CB53F434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4482"/>
            <a:ext cx="10125075" cy="113715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latin typeface="Raleway SemiBold" pitchFamily="2" charset="0"/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BEC49F71-629D-51E0-7233-9CF54B583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771650"/>
            <a:ext cx="4913375" cy="4291012"/>
          </a:xfrm>
          <a:prstGeom prst="rect">
            <a:avLst/>
          </a:prstGeom>
        </p:spPr>
        <p:txBody>
          <a:bodyPr/>
          <a:lstStyle>
            <a:lvl1pPr>
              <a:lnSpc>
                <a:spcPct val="110000"/>
              </a:lnSpc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inhoud 2">
            <a:extLst>
              <a:ext uri="{FF2B5EF4-FFF2-40B4-BE49-F238E27FC236}">
                <a16:creationId xmlns:a16="http://schemas.microsoft.com/office/drawing/2014/main" id="{00D1E42F-D267-1712-61AA-3F02E25833A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049900" y="1771650"/>
            <a:ext cx="4913375" cy="4291012"/>
          </a:xfrm>
          <a:prstGeom prst="rect">
            <a:avLst/>
          </a:prstGeom>
        </p:spPr>
        <p:txBody>
          <a:bodyPr/>
          <a:lstStyle>
            <a:lvl1pPr>
              <a:lnSpc>
                <a:spcPct val="110000"/>
              </a:lnSpc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842627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2B10BD3-1D86-2A9D-D5EF-90713150B8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736718" y="523874"/>
            <a:ext cx="7931407" cy="5762625"/>
          </a:xfrm>
          <a:prstGeom prst="rect">
            <a:avLst/>
          </a:prstGeom>
          <a:effectLst>
            <a:softEdge rad="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8C165E5-3201-E1B8-B393-FCB3A8547F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0075" y="523874"/>
            <a:ext cx="2828925" cy="57626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buNone/>
              <a:defRPr sz="14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F19B497-CACB-632E-1E47-D2FCB9430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47882-699A-4093-B4C3-C52FA95DC548}" type="datetimeFigureOut">
              <a:rPr lang="nl-NL" smtClean="0"/>
              <a:t>20-8-2026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7FD0E5C-1143-3B17-7A24-DB02A4E5A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E1BDA5B-92B9-677A-19D8-69F4141F2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C7A2C-D56D-42EC-AE23-C56BCC85FD2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5596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_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B17EE6D-9006-4241-98F8-7571B8CE4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47882-699A-4093-B4C3-C52FA95DC548}" type="datetimeFigureOut">
              <a:rPr lang="nl-NL" smtClean="0"/>
              <a:t>20-8-2026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D6B9A889-740B-4440-97E6-C9EDCBEAF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B1F4030-659D-3A68-7416-D0CCADA5B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C7A2C-D56D-42EC-AE23-C56BCC85FD2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718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B17EE6D-9006-4241-98F8-7571B8CE4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47882-699A-4093-B4C3-C52FA95DC548}" type="datetimeFigureOut">
              <a:rPr lang="nl-NL" smtClean="0"/>
              <a:t>20-8-2026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D6B9A889-740B-4440-97E6-C9EDCBEAF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B1F4030-659D-3A68-7416-D0CCADA5B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C7A2C-D56D-42EC-AE23-C56BCC85FD2B}" type="slidenum">
              <a:rPr lang="nl-NL" smtClean="0"/>
              <a:t>‹#›</a:t>
            </a:fld>
            <a:endParaRPr lang="nl-NL"/>
          </a:p>
        </p:txBody>
      </p:sp>
      <p:grpSp>
        <p:nvGrpSpPr>
          <p:cNvPr id="8" name="Groep 7">
            <a:extLst>
              <a:ext uri="{FF2B5EF4-FFF2-40B4-BE49-F238E27FC236}">
                <a16:creationId xmlns:a16="http://schemas.microsoft.com/office/drawing/2014/main" id="{36000DC8-164D-E031-1E6B-1D873EB34A4B}"/>
              </a:ext>
            </a:extLst>
          </p:cNvPr>
          <p:cNvGrpSpPr/>
          <p:nvPr userDrawn="1"/>
        </p:nvGrpSpPr>
        <p:grpSpPr>
          <a:xfrm>
            <a:off x="4733925" y="5800150"/>
            <a:ext cx="2724150" cy="584775"/>
            <a:chOff x="4724400" y="5600698"/>
            <a:chExt cx="2724150" cy="584775"/>
          </a:xfrm>
        </p:grpSpPr>
        <p:sp>
          <p:nvSpPr>
            <p:cNvPr id="5" name="Tekstvak 4">
              <a:extLst>
                <a:ext uri="{FF2B5EF4-FFF2-40B4-BE49-F238E27FC236}">
                  <a16:creationId xmlns:a16="http://schemas.microsoft.com/office/drawing/2014/main" id="{57E38A8C-F422-5AA2-00DD-B1ED956317F3}"/>
                </a:ext>
              </a:extLst>
            </p:cNvPr>
            <p:cNvSpPr txBox="1"/>
            <p:nvPr userDrawn="1"/>
          </p:nvSpPr>
          <p:spPr>
            <a:xfrm>
              <a:off x="5216902" y="5600698"/>
              <a:ext cx="22316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3200" b="0" i="1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u-talent.nl</a:t>
              </a:r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FCFA8F26-BE2B-9F6B-AFBA-A7AD65F572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724400" y="5700999"/>
              <a:ext cx="444877" cy="3651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73666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_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B17EE6D-9006-4241-98F8-7571B8CE4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47882-699A-4093-B4C3-C52FA95DC548}" type="datetimeFigureOut">
              <a:rPr lang="nl-NL" smtClean="0"/>
              <a:t>20-8-2026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D6B9A889-740B-4440-97E6-C9EDCBEAF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B1F4030-659D-3A68-7416-D0CCADA5B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C7A2C-D56D-42EC-AE23-C56BCC85FD2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432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B82B0388-784E-180B-BBAD-9B4CAC8A6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640"/>
            <a:ext cx="10515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4BF42A8-EE45-3E65-C066-06B84F433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64792"/>
            <a:ext cx="10515600" cy="43068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CE11B9A-46DC-06A6-3CDC-1147B1AF32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647882-699A-4093-B4C3-C52FA95DC548}" type="datetimeFigureOut">
              <a:rPr lang="nl-NL" smtClean="0"/>
              <a:t>20-8-2026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F16CFE8-0D8A-5BDD-6319-D0A47FC9B6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C3DE2FA-CCD9-94B8-CD33-600DED64B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2C7A2C-D56D-42EC-AE23-C56BCC85FD2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1274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50" r:id="rId3"/>
    <p:sldLayoutId id="2147483651" r:id="rId4"/>
    <p:sldLayoutId id="2147483652" r:id="rId5"/>
    <p:sldLayoutId id="2147483657" r:id="rId6"/>
    <p:sldLayoutId id="2147483658" r:id="rId7"/>
    <p:sldLayoutId id="2147483660" r:id="rId8"/>
    <p:sldLayoutId id="2147483661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Raleway SemiBold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51291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832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71EA01-EBA2-3DEE-130F-05E6B43E54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846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75B70E-FD17-AB57-7064-CA0D4413B1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895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E44450-2040-5A7B-76CD-F950942D75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64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1F0503-46B7-0207-6177-D49ACFD95A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525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53B62D-4C84-6564-781B-61BE3E5356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54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33AFC8-4B1E-A9BE-2564-E8D4E30EF7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04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D492F0-25EF-C782-1A85-03CF33D0C4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243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D93509C-B51E-8EFD-09BC-E4709F2D69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893443"/>
      </p:ext>
    </p:extLst>
  </p:cSld>
  <p:clrMapOvr>
    <a:masterClrMapping/>
  </p:clrMapOvr>
</p:sld>
</file>

<file path=ppt/theme/theme1.xml><?xml version="1.0" encoding="utf-8"?>
<a:theme xmlns:a="http://schemas.openxmlformats.org/drawingml/2006/main" name="Utale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houdmap xmlns="32564b2b-1d7b-4cbc-a4bb-7f33767c2f5b" xsi:nil="true"/>
    <Inhoudbestand xmlns="32564b2b-1d7b-4cbc-a4bb-7f33767c2f5b" xsi:nil="true"/>
    <TaxCatchAll xmlns="53df6a5f-9334-4503-a845-5e05459a4c71" xsi:nil="true"/>
    <lcf76f155ced4ddcb4097134ff3c332f xmlns="32564b2b-1d7b-4cbc-a4bb-7f33767c2f5b">
      <Terms xmlns="http://schemas.microsoft.com/office/infopath/2007/PartnerControls"/>
    </lcf76f155ced4ddcb4097134ff3c332f>
    <Tijd xmlns="32564b2b-1d7b-4cbc-a4bb-7f33767c2f5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C00976E844F44CA71415BCB26A5C71" ma:contentTypeVersion="22" ma:contentTypeDescription="Een nieuw document maken." ma:contentTypeScope="" ma:versionID="a26872a5b56031c45d543edb7b2ec4fb">
  <xsd:schema xmlns:xsd="http://www.w3.org/2001/XMLSchema" xmlns:xs="http://www.w3.org/2001/XMLSchema" xmlns:p="http://schemas.microsoft.com/office/2006/metadata/properties" xmlns:ns2="32564b2b-1d7b-4cbc-a4bb-7f33767c2f5b" xmlns:ns3="ba99cf79-12c9-4e78-8663-64748c995659" xmlns:ns4="53df6a5f-9334-4503-a845-5e05459a4c71" targetNamespace="http://schemas.microsoft.com/office/2006/metadata/properties" ma:root="true" ma:fieldsID="f981a62fb811f2334b910ba1d0cf9fc8" ns2:_="" ns3:_="" ns4:_="">
    <xsd:import namespace="32564b2b-1d7b-4cbc-a4bb-7f33767c2f5b"/>
    <xsd:import namespace="ba99cf79-12c9-4e78-8663-64748c995659"/>
    <xsd:import namespace="53df6a5f-9334-4503-a845-5e05459a4c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Inhoudmap" minOccurs="0"/>
                <xsd:element ref="ns2:Inhoudbestand" minOccurs="0"/>
                <xsd:element ref="ns2:MediaServiceObjectDetectorVersions" minOccurs="0"/>
                <xsd:element ref="ns2:Tijd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564b2b-1d7b-4cbc-a4bb-7f33767c2f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eb077af7-eccc-41ba-8726-6d08c81cb05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Inhoudmap" ma:index="24" nillable="true" ma:displayName="Inhoud map of bestand" ma:format="Dropdown" ma:internalName="Inhoudmap">
      <xsd:simpleType>
        <xsd:restriction base="dms:Text">
          <xsd:maxLength value="255"/>
        </xsd:restriction>
      </xsd:simpleType>
    </xsd:element>
    <xsd:element name="Inhoudbestand" ma:index="25" nillable="true" ma:displayName="Inhoud bestand" ma:format="Dropdown" ma:internalName="Inhoudbestand">
      <xsd:simpleType>
        <xsd:restriction base="dms:Text">
          <xsd:maxLength value="255"/>
        </xsd:restriction>
      </xsd:simple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Tijd" ma:index="27" nillable="true" ma:displayName="Tijd" ma:format="DateOnly" ma:internalName="Tijd">
      <xsd:simpleType>
        <xsd:restriction base="dms:DateTime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99cf79-12c9-4e78-8663-64748c995659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df6a5f-9334-4503-a845-5e05459a4c71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1446cec9-a8f3-4682-a231-6db09d78434c}" ma:internalName="TaxCatchAll" ma:showField="CatchAllData" ma:web="ba99cf79-12c9-4e78-8663-64748c99565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9D35287-2B65-4490-9708-21403EE93BE7}">
  <ds:schemaRefs>
    <ds:schemaRef ds:uri="http://schemas.microsoft.com/office/2006/metadata/properties"/>
    <ds:schemaRef ds:uri="http://schemas.microsoft.com/office/infopath/2007/PartnerControls"/>
    <ds:schemaRef ds:uri="32564b2b-1d7b-4cbc-a4bb-7f33767c2f5b"/>
    <ds:schemaRef ds:uri="53df6a5f-9334-4503-a845-5e05459a4c71"/>
  </ds:schemaRefs>
</ds:datastoreItem>
</file>

<file path=customXml/itemProps2.xml><?xml version="1.0" encoding="utf-8"?>
<ds:datastoreItem xmlns:ds="http://schemas.openxmlformats.org/officeDocument/2006/customXml" ds:itemID="{EE28D8BB-15BD-461E-916D-42BBA8463FE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4D18614-40E7-49F9-B873-BE8BAED295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2564b2b-1d7b-4cbc-a4bb-7f33767c2f5b"/>
    <ds:schemaRef ds:uri="ba99cf79-12c9-4e78-8663-64748c995659"/>
    <ds:schemaRef ds:uri="53df6a5f-9334-4503-a845-5e05459a4c7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Open Sans</vt:lpstr>
      <vt:lpstr>Open Sans SemiBold</vt:lpstr>
      <vt:lpstr>Raleway ExtraBold</vt:lpstr>
      <vt:lpstr>Raleway SemiBold</vt:lpstr>
      <vt:lpstr>Utalent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Frank van Lunteren</dc:creator>
  <cp:lastModifiedBy>Bakx, L.L. (Noort)</cp:lastModifiedBy>
  <cp:revision>72</cp:revision>
  <dcterms:created xsi:type="dcterms:W3CDTF">2024-01-04T14:22:21Z</dcterms:created>
  <dcterms:modified xsi:type="dcterms:W3CDTF">2026-08-20T12:50:48Z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0x01010088C00976E844F44CA71415BCB26A5C71</vt:lpwstr>
  </property>
  <property fmtid="{D5CDD505-2E9C-101B-9397-08002B2CF9AE}" pid="3" name="MediaServiceImageTags">
    <vt:lpwstr/>
  </property>
</Properties>
</file>