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1" r:id="rId5"/>
    <p:sldId id="262" r:id="rId6"/>
    <p:sldId id="267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F4D35-DCD0-41CE-974F-66A770757302}" v="9" dt="2026-01-27T14:11:5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6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x, L.L. (Noort)" userId="1d7db500-d7eb-45f8-900e-1d85d0622936" providerId="ADAL" clId="{B56F4D35-DCD0-41CE-974F-66A770757302}"/>
    <pc:docChg chg="addSld delSld modSld sldOrd">
      <pc:chgData name="Bakx, L.L. (Noort)" userId="1d7db500-d7eb-45f8-900e-1d85d0622936" providerId="ADAL" clId="{B56F4D35-DCD0-41CE-974F-66A770757302}" dt="2026-01-27T14:11:52.539" v="28"/>
      <pc:docMkLst>
        <pc:docMk/>
      </pc:docMkLst>
      <pc:sldChg chg="del">
        <pc:chgData name="Bakx, L.L. (Noort)" userId="1d7db500-d7eb-45f8-900e-1d85d0622936" providerId="ADAL" clId="{B56F4D35-DCD0-41CE-974F-66A770757302}" dt="2026-01-27T14:11:00.119" v="0" actId="47"/>
        <pc:sldMkLst>
          <pc:docMk/>
          <pc:sldMk cId="1546326814" sldId="259"/>
        </pc:sldMkLst>
      </pc:sldChg>
      <pc:sldChg chg="addSp modSp">
        <pc:chgData name="Bakx, L.L. (Noort)" userId="1d7db500-d7eb-45f8-900e-1d85d0622936" providerId="ADAL" clId="{B56F4D35-DCD0-41CE-974F-66A770757302}" dt="2026-01-27T14:11:14.452" v="10"/>
        <pc:sldMkLst>
          <pc:docMk/>
          <pc:sldMk cId="3065129137" sldId="261"/>
        </pc:sldMkLst>
        <pc:picChg chg="add mod">
          <ac:chgData name="Bakx, L.L. (Noort)" userId="1d7db500-d7eb-45f8-900e-1d85d0622936" providerId="ADAL" clId="{B56F4D35-DCD0-41CE-974F-66A770757302}" dt="2026-01-27T14:11:14.452" v="10"/>
          <ac:picMkLst>
            <pc:docMk/>
            <pc:sldMk cId="3065129137" sldId="261"/>
            <ac:picMk id="3" creationId="{A1D2F860-5CBD-263D-A790-5E2BFCA8CD83}"/>
          </ac:picMkLst>
        </pc:picChg>
      </pc:sldChg>
      <pc:sldChg chg="addSp modSp new">
        <pc:chgData name="Bakx, L.L. (Noort)" userId="1d7db500-d7eb-45f8-900e-1d85d0622936" providerId="ADAL" clId="{B56F4D35-DCD0-41CE-974F-66A770757302}" dt="2026-01-27T14:11:20.513" v="12"/>
        <pc:sldMkLst>
          <pc:docMk/>
          <pc:sldMk cId="1088595663" sldId="262"/>
        </pc:sldMkLst>
        <pc:picChg chg="add mod">
          <ac:chgData name="Bakx, L.L. (Noort)" userId="1d7db500-d7eb-45f8-900e-1d85d0622936" providerId="ADAL" clId="{B56F4D35-DCD0-41CE-974F-66A770757302}" dt="2026-01-27T14:11:20.513" v="12"/>
          <ac:picMkLst>
            <pc:docMk/>
            <pc:sldMk cId="1088595663" sldId="262"/>
            <ac:picMk id="3" creationId="{E8971EFA-8EE5-0566-DEFC-DDFE4E6B4F85}"/>
          </ac:picMkLst>
        </pc:picChg>
      </pc:sldChg>
      <pc:sldChg chg="del">
        <pc:chgData name="Bakx, L.L. (Noort)" userId="1d7db500-d7eb-45f8-900e-1d85d0622936" providerId="ADAL" clId="{B56F4D35-DCD0-41CE-974F-66A770757302}" dt="2026-01-27T14:11:01.788" v="9" actId="47"/>
        <pc:sldMkLst>
          <pc:docMk/>
          <pc:sldMk cId="1253557087" sldId="262"/>
        </pc:sldMkLst>
      </pc:sldChg>
      <pc:sldChg chg="addSp modSp new">
        <pc:chgData name="Bakx, L.L. (Noort)" userId="1d7db500-d7eb-45f8-900e-1d85d0622936" providerId="ADAL" clId="{B56F4D35-DCD0-41CE-974F-66A770757302}" dt="2026-01-27T14:11:23.180" v="14"/>
        <pc:sldMkLst>
          <pc:docMk/>
          <pc:sldMk cId="1704715465" sldId="263"/>
        </pc:sldMkLst>
        <pc:picChg chg="add mod">
          <ac:chgData name="Bakx, L.L. (Noort)" userId="1d7db500-d7eb-45f8-900e-1d85d0622936" providerId="ADAL" clId="{B56F4D35-DCD0-41CE-974F-66A770757302}" dt="2026-01-27T14:11:23.180" v="14"/>
          <ac:picMkLst>
            <pc:docMk/>
            <pc:sldMk cId="1704715465" sldId="263"/>
            <ac:picMk id="3" creationId="{1C3F46B2-CD74-E2BE-86B3-710B3EEAF849}"/>
          </ac:picMkLst>
        </pc:picChg>
      </pc:sldChg>
      <pc:sldChg chg="del">
        <pc:chgData name="Bakx, L.L. (Noort)" userId="1d7db500-d7eb-45f8-900e-1d85d0622936" providerId="ADAL" clId="{B56F4D35-DCD0-41CE-974F-66A770757302}" dt="2026-01-27T14:11:00.574" v="2" actId="47"/>
        <pc:sldMkLst>
          <pc:docMk/>
          <pc:sldMk cId="2920943155" sldId="263"/>
        </pc:sldMkLst>
      </pc:sldChg>
      <pc:sldChg chg="addSp modSp new">
        <pc:chgData name="Bakx, L.L. (Noort)" userId="1d7db500-d7eb-45f8-900e-1d85d0622936" providerId="ADAL" clId="{B56F4D35-DCD0-41CE-974F-66A770757302}" dt="2026-01-27T14:11:27.436" v="16"/>
        <pc:sldMkLst>
          <pc:docMk/>
          <pc:sldMk cId="3717889695" sldId="264"/>
        </pc:sldMkLst>
        <pc:picChg chg="add mod">
          <ac:chgData name="Bakx, L.L. (Noort)" userId="1d7db500-d7eb-45f8-900e-1d85d0622936" providerId="ADAL" clId="{B56F4D35-DCD0-41CE-974F-66A770757302}" dt="2026-01-27T14:11:27.436" v="16"/>
          <ac:picMkLst>
            <pc:docMk/>
            <pc:sldMk cId="3717889695" sldId="264"/>
            <ac:picMk id="3" creationId="{B1FEB5F1-3737-381A-5386-9ED40FC782AE}"/>
          </ac:picMkLst>
        </pc:picChg>
      </pc:sldChg>
      <pc:sldChg chg="del">
        <pc:chgData name="Bakx, L.L. (Noort)" userId="1d7db500-d7eb-45f8-900e-1d85d0622936" providerId="ADAL" clId="{B56F4D35-DCD0-41CE-974F-66A770757302}" dt="2026-01-27T14:11:00.759" v="3" actId="47"/>
        <pc:sldMkLst>
          <pc:docMk/>
          <pc:sldMk cId="4015318314" sldId="264"/>
        </pc:sldMkLst>
      </pc:sldChg>
      <pc:sldChg chg="del">
        <pc:chgData name="Bakx, L.L. (Noort)" userId="1d7db500-d7eb-45f8-900e-1d85d0622936" providerId="ADAL" clId="{B56F4D35-DCD0-41CE-974F-66A770757302}" dt="2026-01-27T14:11:00.371" v="1" actId="47"/>
        <pc:sldMkLst>
          <pc:docMk/>
          <pc:sldMk cId="1991033204" sldId="265"/>
        </pc:sldMkLst>
      </pc:sldChg>
      <pc:sldChg chg="addSp modSp new">
        <pc:chgData name="Bakx, L.L. (Noort)" userId="1d7db500-d7eb-45f8-900e-1d85d0622936" providerId="ADAL" clId="{B56F4D35-DCD0-41CE-974F-66A770757302}" dt="2026-01-27T14:11:29.872" v="18"/>
        <pc:sldMkLst>
          <pc:docMk/>
          <pc:sldMk cId="3924857517" sldId="265"/>
        </pc:sldMkLst>
        <pc:picChg chg="add mod">
          <ac:chgData name="Bakx, L.L. (Noort)" userId="1d7db500-d7eb-45f8-900e-1d85d0622936" providerId="ADAL" clId="{B56F4D35-DCD0-41CE-974F-66A770757302}" dt="2026-01-27T14:11:29.872" v="18"/>
          <ac:picMkLst>
            <pc:docMk/>
            <pc:sldMk cId="3924857517" sldId="265"/>
            <ac:picMk id="3" creationId="{744E8348-E938-9A19-2E1F-38D7F4F686DC}"/>
          </ac:picMkLst>
        </pc:picChg>
      </pc:sldChg>
      <pc:sldChg chg="addSp modSp new">
        <pc:chgData name="Bakx, L.L. (Noort)" userId="1d7db500-d7eb-45f8-900e-1d85d0622936" providerId="ADAL" clId="{B56F4D35-DCD0-41CE-974F-66A770757302}" dt="2026-01-27T14:11:32.419" v="20"/>
        <pc:sldMkLst>
          <pc:docMk/>
          <pc:sldMk cId="135426873" sldId="266"/>
        </pc:sldMkLst>
        <pc:picChg chg="add mod">
          <ac:chgData name="Bakx, L.L. (Noort)" userId="1d7db500-d7eb-45f8-900e-1d85d0622936" providerId="ADAL" clId="{B56F4D35-DCD0-41CE-974F-66A770757302}" dt="2026-01-27T14:11:32.419" v="20"/>
          <ac:picMkLst>
            <pc:docMk/>
            <pc:sldMk cId="135426873" sldId="266"/>
            <ac:picMk id="3" creationId="{F03446F5-913A-8C11-1E4F-5509691D4162}"/>
          </ac:picMkLst>
        </pc:picChg>
      </pc:sldChg>
      <pc:sldChg chg="del">
        <pc:chgData name="Bakx, L.L. (Noort)" userId="1d7db500-d7eb-45f8-900e-1d85d0622936" providerId="ADAL" clId="{B56F4D35-DCD0-41CE-974F-66A770757302}" dt="2026-01-27T14:11:00.922" v="4" actId="47"/>
        <pc:sldMkLst>
          <pc:docMk/>
          <pc:sldMk cId="2026841132" sldId="266"/>
        </pc:sldMkLst>
      </pc:sldChg>
      <pc:sldChg chg="addSp modSp new ord">
        <pc:chgData name="Bakx, L.L. (Noort)" userId="1d7db500-d7eb-45f8-900e-1d85d0622936" providerId="ADAL" clId="{B56F4D35-DCD0-41CE-974F-66A770757302}" dt="2026-01-27T14:11:39.214" v="24"/>
        <pc:sldMkLst>
          <pc:docMk/>
          <pc:sldMk cId="2113744730" sldId="267"/>
        </pc:sldMkLst>
        <pc:picChg chg="add mod">
          <ac:chgData name="Bakx, L.L. (Noort)" userId="1d7db500-d7eb-45f8-900e-1d85d0622936" providerId="ADAL" clId="{B56F4D35-DCD0-41CE-974F-66A770757302}" dt="2026-01-27T14:11:37.005" v="22"/>
          <ac:picMkLst>
            <pc:docMk/>
            <pc:sldMk cId="2113744730" sldId="267"/>
            <ac:picMk id="3" creationId="{95B262ED-76DF-358E-168D-8B52B203DB96}"/>
          </ac:picMkLst>
        </pc:picChg>
      </pc:sldChg>
      <pc:sldChg chg="del">
        <pc:chgData name="Bakx, L.L. (Noort)" userId="1d7db500-d7eb-45f8-900e-1d85d0622936" providerId="ADAL" clId="{B56F4D35-DCD0-41CE-974F-66A770757302}" dt="2026-01-27T14:11:01.080" v="5" actId="47"/>
        <pc:sldMkLst>
          <pc:docMk/>
          <pc:sldMk cId="3003617369" sldId="267"/>
        </pc:sldMkLst>
      </pc:sldChg>
      <pc:sldChg chg="addSp modSp new">
        <pc:chgData name="Bakx, L.L. (Noort)" userId="1d7db500-d7eb-45f8-900e-1d85d0622936" providerId="ADAL" clId="{B56F4D35-DCD0-41CE-974F-66A770757302}" dt="2026-01-27T14:11:48.876" v="26"/>
        <pc:sldMkLst>
          <pc:docMk/>
          <pc:sldMk cId="657924400" sldId="268"/>
        </pc:sldMkLst>
        <pc:picChg chg="add mod">
          <ac:chgData name="Bakx, L.L. (Noort)" userId="1d7db500-d7eb-45f8-900e-1d85d0622936" providerId="ADAL" clId="{B56F4D35-DCD0-41CE-974F-66A770757302}" dt="2026-01-27T14:11:48.876" v="26"/>
          <ac:picMkLst>
            <pc:docMk/>
            <pc:sldMk cId="657924400" sldId="268"/>
            <ac:picMk id="3" creationId="{79CEDEFC-0375-0B1F-1D51-B4BCC09D3E6F}"/>
          </ac:picMkLst>
        </pc:picChg>
      </pc:sldChg>
      <pc:sldChg chg="del">
        <pc:chgData name="Bakx, L.L. (Noort)" userId="1d7db500-d7eb-45f8-900e-1d85d0622936" providerId="ADAL" clId="{B56F4D35-DCD0-41CE-974F-66A770757302}" dt="2026-01-27T14:11:01.253" v="6" actId="47"/>
        <pc:sldMkLst>
          <pc:docMk/>
          <pc:sldMk cId="2177467167" sldId="268"/>
        </pc:sldMkLst>
      </pc:sldChg>
      <pc:sldChg chg="del">
        <pc:chgData name="Bakx, L.L. (Noort)" userId="1d7db500-d7eb-45f8-900e-1d85d0622936" providerId="ADAL" clId="{B56F4D35-DCD0-41CE-974F-66A770757302}" dt="2026-01-27T14:11:01.416" v="7" actId="47"/>
        <pc:sldMkLst>
          <pc:docMk/>
          <pc:sldMk cId="2446908546" sldId="269"/>
        </pc:sldMkLst>
      </pc:sldChg>
      <pc:sldChg chg="addSp modSp new">
        <pc:chgData name="Bakx, L.L. (Noort)" userId="1d7db500-d7eb-45f8-900e-1d85d0622936" providerId="ADAL" clId="{B56F4D35-DCD0-41CE-974F-66A770757302}" dt="2026-01-27T14:11:52.539" v="28"/>
        <pc:sldMkLst>
          <pc:docMk/>
          <pc:sldMk cId="3255725587" sldId="269"/>
        </pc:sldMkLst>
        <pc:picChg chg="add mod">
          <ac:chgData name="Bakx, L.L. (Noort)" userId="1d7db500-d7eb-45f8-900e-1d85d0622936" providerId="ADAL" clId="{B56F4D35-DCD0-41CE-974F-66A770757302}" dt="2026-01-27T14:11:52.539" v="28"/>
          <ac:picMkLst>
            <pc:docMk/>
            <pc:sldMk cId="3255725587" sldId="269"/>
            <ac:picMk id="3" creationId="{E6388273-1E34-6F94-4652-D5AA11A104E1}"/>
          </ac:picMkLst>
        </pc:picChg>
      </pc:sldChg>
      <pc:sldChg chg="del">
        <pc:chgData name="Bakx, L.L. (Noort)" userId="1d7db500-d7eb-45f8-900e-1d85d0622936" providerId="ADAL" clId="{B56F4D35-DCD0-41CE-974F-66A770757302}" dt="2026-01-27T14:11:01.585" v="8" actId="47"/>
        <pc:sldMkLst>
          <pc:docMk/>
          <pc:sldMk cId="2575322580" sldId="270"/>
        </pc:sldMkLst>
      </pc:sldChg>
    </pc:docChg>
  </pc:docChgLst>
  <pc:docChgLst>
    <pc:chgData name="Bakx, L.L. (Noort)" userId="1d7db500-d7eb-45f8-900e-1d85d0622936" providerId="ADAL" clId="{2EF719E4-2372-42F4-A65C-077E975EDA51}"/>
    <pc:docChg chg="custSel addSld delSld modSld sldOrd">
      <pc:chgData name="Bakx, L.L. (Noort)" userId="1d7db500-d7eb-45f8-900e-1d85d0622936" providerId="ADAL" clId="{2EF719E4-2372-42F4-A65C-077E975EDA51}" dt="2025-11-18T12:22:35.413" v="32"/>
      <pc:docMkLst>
        <pc:docMk/>
      </pc:docMkLst>
      <pc:sldChg chg="del">
        <pc:chgData name="Bakx, L.L. (Noort)" userId="1d7db500-d7eb-45f8-900e-1d85d0622936" providerId="ADAL" clId="{2EF719E4-2372-42F4-A65C-077E975EDA51}" dt="2025-11-18T12:21:39.381" v="0" actId="47"/>
        <pc:sldMkLst>
          <pc:docMk/>
          <pc:sldMk cId="2222080865" sldId="256"/>
        </pc:sldMkLst>
      </pc:sldChg>
      <pc:sldChg chg="addSp modSp">
        <pc:chgData name="Bakx, L.L. (Noort)" userId="1d7db500-d7eb-45f8-900e-1d85d0622936" providerId="ADAL" clId="{2EF719E4-2372-42F4-A65C-077E975EDA51}" dt="2025-11-18T12:21:46.292" v="5"/>
        <pc:sldMkLst>
          <pc:docMk/>
          <pc:sldMk cId="1546326814" sldId="259"/>
        </pc:sldMkLst>
        <pc:picChg chg="add mod">
          <ac:chgData name="Bakx, L.L. (Noort)" userId="1d7db500-d7eb-45f8-900e-1d85d0622936" providerId="ADAL" clId="{2EF719E4-2372-42F4-A65C-077E975EDA51}" dt="2025-11-18T12:21:46.292" v="5"/>
          <ac:picMkLst>
            <pc:docMk/>
            <pc:sldMk cId="1546326814" sldId="259"/>
            <ac:picMk id="3" creationId="{A8070453-EC40-2D71-B15D-E44B935AE450}"/>
          </ac:picMkLst>
        </pc:picChg>
      </pc:sldChg>
      <pc:sldChg chg="del">
        <pc:chgData name="Bakx, L.L. (Noort)" userId="1d7db500-d7eb-45f8-900e-1d85d0622936" providerId="ADAL" clId="{2EF719E4-2372-42F4-A65C-077E975EDA51}" dt="2025-11-18T12:21:39.493" v="1" actId="47"/>
        <pc:sldMkLst>
          <pc:docMk/>
          <pc:sldMk cId="838957425" sldId="260"/>
        </pc:sldMkLst>
      </pc:sldChg>
      <pc:sldChg chg="del">
        <pc:chgData name="Bakx, L.L. (Noort)" userId="1d7db500-d7eb-45f8-900e-1d85d0622936" providerId="ADAL" clId="{2EF719E4-2372-42F4-A65C-077E975EDA51}" dt="2025-11-18T12:21:39.668" v="2" actId="47"/>
        <pc:sldMkLst>
          <pc:docMk/>
          <pc:sldMk cId="1005573991" sldId="262"/>
        </pc:sldMkLst>
      </pc:sldChg>
      <pc:sldChg chg="addSp modSp new ord">
        <pc:chgData name="Bakx, L.L. (Noort)" userId="1d7db500-d7eb-45f8-900e-1d85d0622936" providerId="ADAL" clId="{2EF719E4-2372-42F4-A65C-077E975EDA51}" dt="2025-11-18T12:22:05.546" v="19"/>
        <pc:sldMkLst>
          <pc:docMk/>
          <pc:sldMk cId="1253557087" sldId="262"/>
        </pc:sldMkLst>
        <pc:picChg chg="add mod">
          <ac:chgData name="Bakx, L.L. (Noort)" userId="1d7db500-d7eb-45f8-900e-1d85d0622936" providerId="ADAL" clId="{2EF719E4-2372-42F4-A65C-077E975EDA51}" dt="2025-11-18T12:21:49.655" v="7"/>
          <ac:picMkLst>
            <pc:docMk/>
            <pc:sldMk cId="1253557087" sldId="262"/>
            <ac:picMk id="3" creationId="{81661584-5211-8B1C-0ECC-0460F37E0EDF}"/>
          </ac:picMkLst>
        </pc:picChg>
      </pc:sldChg>
      <pc:sldChg chg="addSp modSp new">
        <pc:chgData name="Bakx, L.L. (Noort)" userId="1d7db500-d7eb-45f8-900e-1d85d0622936" providerId="ADAL" clId="{2EF719E4-2372-42F4-A65C-077E975EDA51}" dt="2025-11-18T12:21:53.619" v="9"/>
        <pc:sldMkLst>
          <pc:docMk/>
          <pc:sldMk cId="2920943155" sldId="263"/>
        </pc:sldMkLst>
        <pc:picChg chg="add mod">
          <ac:chgData name="Bakx, L.L. (Noort)" userId="1d7db500-d7eb-45f8-900e-1d85d0622936" providerId="ADAL" clId="{2EF719E4-2372-42F4-A65C-077E975EDA51}" dt="2025-11-18T12:21:53.619" v="9"/>
          <ac:picMkLst>
            <pc:docMk/>
            <pc:sldMk cId="2920943155" sldId="263"/>
            <ac:picMk id="3" creationId="{A4416D2B-63A1-5C4B-D1E3-816DCCC038F6}"/>
          </ac:picMkLst>
        </pc:picChg>
      </pc:sldChg>
      <pc:sldChg chg="del">
        <pc:chgData name="Bakx, L.L. (Noort)" userId="1d7db500-d7eb-45f8-900e-1d85d0622936" providerId="ADAL" clId="{2EF719E4-2372-42F4-A65C-077E975EDA51}" dt="2025-11-18T12:21:39.836" v="3" actId="47"/>
        <pc:sldMkLst>
          <pc:docMk/>
          <pc:sldMk cId="3433408824" sldId="263"/>
        </pc:sldMkLst>
      </pc:sldChg>
      <pc:sldChg chg="del">
        <pc:chgData name="Bakx, L.L. (Noort)" userId="1d7db500-d7eb-45f8-900e-1d85d0622936" providerId="ADAL" clId="{2EF719E4-2372-42F4-A65C-077E975EDA51}" dt="2025-11-18T12:21:40.019" v="4" actId="47"/>
        <pc:sldMkLst>
          <pc:docMk/>
          <pc:sldMk cId="91964801" sldId="264"/>
        </pc:sldMkLst>
      </pc:sldChg>
      <pc:sldChg chg="addSp modSp new">
        <pc:chgData name="Bakx, L.L. (Noort)" userId="1d7db500-d7eb-45f8-900e-1d85d0622936" providerId="ADAL" clId="{2EF719E4-2372-42F4-A65C-077E975EDA51}" dt="2025-11-18T12:21:56.964" v="11"/>
        <pc:sldMkLst>
          <pc:docMk/>
          <pc:sldMk cId="4015318314" sldId="264"/>
        </pc:sldMkLst>
        <pc:picChg chg="add mod">
          <ac:chgData name="Bakx, L.L. (Noort)" userId="1d7db500-d7eb-45f8-900e-1d85d0622936" providerId="ADAL" clId="{2EF719E4-2372-42F4-A65C-077E975EDA51}" dt="2025-11-18T12:21:56.964" v="11"/>
          <ac:picMkLst>
            <pc:docMk/>
            <pc:sldMk cId="4015318314" sldId="264"/>
            <ac:picMk id="3" creationId="{084DA27F-D279-2A69-0873-06A04214A1C6}"/>
          </ac:picMkLst>
        </pc:picChg>
      </pc:sldChg>
      <pc:sldChg chg="addSp modSp new ord">
        <pc:chgData name="Bakx, L.L. (Noort)" userId="1d7db500-d7eb-45f8-900e-1d85d0622936" providerId="ADAL" clId="{2EF719E4-2372-42F4-A65C-077E975EDA51}" dt="2025-11-18T12:22:01.506" v="15"/>
        <pc:sldMkLst>
          <pc:docMk/>
          <pc:sldMk cId="1991033204" sldId="265"/>
        </pc:sldMkLst>
        <pc:picChg chg="add mod">
          <ac:chgData name="Bakx, L.L. (Noort)" userId="1d7db500-d7eb-45f8-900e-1d85d0622936" providerId="ADAL" clId="{2EF719E4-2372-42F4-A65C-077E975EDA51}" dt="2025-11-18T12:22:00.059" v="13"/>
          <ac:picMkLst>
            <pc:docMk/>
            <pc:sldMk cId="1991033204" sldId="265"/>
            <ac:picMk id="3" creationId="{53B52CB0-32A0-2833-2D49-5AAB17FDBE96}"/>
          </ac:picMkLst>
        </pc:picChg>
      </pc:sldChg>
      <pc:sldChg chg="addSp modSp new">
        <pc:chgData name="Bakx, L.L. (Noort)" userId="1d7db500-d7eb-45f8-900e-1d85d0622936" providerId="ADAL" clId="{2EF719E4-2372-42F4-A65C-077E975EDA51}" dt="2025-11-18T12:22:13.348" v="21"/>
        <pc:sldMkLst>
          <pc:docMk/>
          <pc:sldMk cId="2026841132" sldId="266"/>
        </pc:sldMkLst>
        <pc:picChg chg="add mod">
          <ac:chgData name="Bakx, L.L. (Noort)" userId="1d7db500-d7eb-45f8-900e-1d85d0622936" providerId="ADAL" clId="{2EF719E4-2372-42F4-A65C-077E975EDA51}" dt="2025-11-18T12:22:13.348" v="21"/>
          <ac:picMkLst>
            <pc:docMk/>
            <pc:sldMk cId="2026841132" sldId="266"/>
            <ac:picMk id="3" creationId="{B93371C5-7967-3FAB-191E-A4977EFAFA7A}"/>
          </ac:picMkLst>
        </pc:picChg>
      </pc:sldChg>
      <pc:sldChg chg="addSp delSp modSp add mod">
        <pc:chgData name="Bakx, L.L. (Noort)" userId="1d7db500-d7eb-45f8-900e-1d85d0622936" providerId="ADAL" clId="{2EF719E4-2372-42F4-A65C-077E975EDA51}" dt="2025-11-18T12:22:20.021" v="26"/>
        <pc:sldMkLst>
          <pc:docMk/>
          <pc:sldMk cId="3003617369" sldId="267"/>
        </pc:sldMkLst>
        <pc:picChg chg="del">
          <ac:chgData name="Bakx, L.L. (Noort)" userId="1d7db500-d7eb-45f8-900e-1d85d0622936" providerId="ADAL" clId="{2EF719E4-2372-42F4-A65C-077E975EDA51}" dt="2025-11-18T12:22:18.745" v="25" actId="478"/>
          <ac:picMkLst>
            <pc:docMk/>
            <pc:sldMk cId="3003617369" sldId="267"/>
            <ac:picMk id="3" creationId="{B93371C5-7967-3FAB-191E-A4977EFAFA7A}"/>
          </ac:picMkLst>
        </pc:picChg>
        <pc:picChg chg="add del mod">
          <ac:chgData name="Bakx, L.L. (Noort)" userId="1d7db500-d7eb-45f8-900e-1d85d0622936" providerId="ADAL" clId="{2EF719E4-2372-42F4-A65C-077E975EDA51}" dt="2025-11-18T12:22:18.044" v="24" actId="478"/>
          <ac:picMkLst>
            <pc:docMk/>
            <pc:sldMk cId="3003617369" sldId="267"/>
            <ac:picMk id="4" creationId="{91239FE6-22BA-AD4C-39A6-0EBE8B81F132}"/>
          </ac:picMkLst>
        </pc:picChg>
        <pc:picChg chg="add mod">
          <ac:chgData name="Bakx, L.L. (Noort)" userId="1d7db500-d7eb-45f8-900e-1d85d0622936" providerId="ADAL" clId="{2EF719E4-2372-42F4-A65C-077E975EDA51}" dt="2025-11-18T12:22:20.021" v="26"/>
          <ac:picMkLst>
            <pc:docMk/>
            <pc:sldMk cId="3003617369" sldId="267"/>
            <ac:picMk id="6" creationId="{64F3D1A1-2534-A39D-03CC-853B31AA5924}"/>
          </ac:picMkLst>
        </pc:picChg>
      </pc:sldChg>
      <pc:sldChg chg="addSp modSp new">
        <pc:chgData name="Bakx, L.L. (Noort)" userId="1d7db500-d7eb-45f8-900e-1d85d0622936" providerId="ADAL" clId="{2EF719E4-2372-42F4-A65C-077E975EDA51}" dt="2025-11-18T12:22:24.916" v="28"/>
        <pc:sldMkLst>
          <pc:docMk/>
          <pc:sldMk cId="2177467167" sldId="268"/>
        </pc:sldMkLst>
        <pc:picChg chg="add mod">
          <ac:chgData name="Bakx, L.L. (Noort)" userId="1d7db500-d7eb-45f8-900e-1d85d0622936" providerId="ADAL" clId="{2EF719E4-2372-42F4-A65C-077E975EDA51}" dt="2025-11-18T12:22:24.916" v="28"/>
          <ac:picMkLst>
            <pc:docMk/>
            <pc:sldMk cId="2177467167" sldId="268"/>
            <ac:picMk id="3" creationId="{E9B92E38-029E-3FA8-004D-89ABDF342EB0}"/>
          </ac:picMkLst>
        </pc:picChg>
      </pc:sldChg>
      <pc:sldChg chg="addSp modSp new">
        <pc:chgData name="Bakx, L.L. (Noort)" userId="1d7db500-d7eb-45f8-900e-1d85d0622936" providerId="ADAL" clId="{2EF719E4-2372-42F4-A65C-077E975EDA51}" dt="2025-11-18T12:22:31.945" v="30"/>
        <pc:sldMkLst>
          <pc:docMk/>
          <pc:sldMk cId="2446908546" sldId="269"/>
        </pc:sldMkLst>
        <pc:picChg chg="add mod">
          <ac:chgData name="Bakx, L.L. (Noort)" userId="1d7db500-d7eb-45f8-900e-1d85d0622936" providerId="ADAL" clId="{2EF719E4-2372-42F4-A65C-077E975EDA51}" dt="2025-11-18T12:22:31.945" v="30"/>
          <ac:picMkLst>
            <pc:docMk/>
            <pc:sldMk cId="2446908546" sldId="269"/>
            <ac:picMk id="3" creationId="{1DAC8578-BAAD-B1C9-4876-469EE2F2C59D}"/>
          </ac:picMkLst>
        </pc:picChg>
      </pc:sldChg>
      <pc:sldChg chg="addSp modSp new">
        <pc:chgData name="Bakx, L.L. (Noort)" userId="1d7db500-d7eb-45f8-900e-1d85d0622936" providerId="ADAL" clId="{2EF719E4-2372-42F4-A65C-077E975EDA51}" dt="2025-11-18T12:22:35.413" v="32"/>
        <pc:sldMkLst>
          <pc:docMk/>
          <pc:sldMk cId="2575322580" sldId="270"/>
        </pc:sldMkLst>
        <pc:picChg chg="add mod">
          <ac:chgData name="Bakx, L.L. (Noort)" userId="1d7db500-d7eb-45f8-900e-1d85d0622936" providerId="ADAL" clId="{2EF719E4-2372-42F4-A65C-077E975EDA51}" dt="2025-11-18T12:22:35.413" v="32"/>
          <ac:picMkLst>
            <pc:docMk/>
            <pc:sldMk cId="2575322580" sldId="270"/>
            <ac:picMk id="3" creationId="{C894621B-DB25-A2FC-A315-67C2ECC4EC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366B30A-0534-C5F3-711E-866605AB1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7EF3BB-46FD-CE0D-2A9D-4280AF83B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1CD8-1599-4915-B3C3-83C099349211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B5EF9E-93CC-2178-7123-3B6D70736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ABF0A9-BD11-6A9C-75D4-E5F3E4153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D4B2-7B5C-48BC-829F-260EF10B62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7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A6EC-BD4F-41E9-AE08-BB59FD77E730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5791-E7FE-4A8C-A331-32F9B829AF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5746E-E2ED-0029-38C7-5E271A4E4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latin typeface="Raleway ExtraBold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75DC9E-B15D-C1F3-DA70-6A446873F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CF58A-16D1-3C00-600C-6E92D5F3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4D27D-A3D9-AFC3-88A7-7F95AD86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C8913D-56D6-2DF9-E499-399A6A6E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F33757-FFA9-7EE9-2B21-D8E150A13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5746E-E2ED-0029-38C7-5E271A4E4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latin typeface="Raleway ExtraBold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75DC9E-B15D-C1F3-DA70-6A446873F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CF58A-16D1-3C00-600C-6E92D5F3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4D27D-A3D9-AFC3-88A7-7F95AD86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C8913D-56D6-2DF9-E499-399A6A6E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42169B-605E-233C-B001-59B7E4E84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3BC61-5E23-0FC5-7E86-79E794F9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125075" cy="42910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868545-2743-5271-E95A-A970FCEB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E6C0D3-E541-135E-FA6E-69E561C8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9BD2B-84A8-6204-3AD0-6728A7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5EF743-E306-BF44-37A0-CF2B6C2C5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E589761-4A82-B171-5482-4943DD3F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482"/>
            <a:ext cx="10125075" cy="1137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01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13D85-C22B-B0BD-CA0D-2C460988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955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99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CF3156-6C3A-0237-0B71-DD8407FE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5275"/>
            <a:ext cx="10515600" cy="198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4F47F-6B9D-7771-DF9B-A64FC2FC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AB1E34-C6CD-F623-58AC-F2B33E43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F6A0F-2A8B-901D-6A40-CC2CAAE6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7EE4B13-84CA-0D92-6EAD-136E8E9577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A4BF6E-843A-F4FD-8C79-3870D45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4633BE-EA5B-785D-3299-3C3F6CA8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3BFEE-3A3D-07AE-954D-9E8574B2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8A1D96-C437-DD2E-EDAE-1E579E59B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60FA3C5-D818-82DA-BC9E-3CB53F43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482"/>
            <a:ext cx="10125075" cy="1137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EC49F71-629D-51E0-7233-9CF54B58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1650"/>
            <a:ext cx="4913375" cy="42910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0D1E42F-D267-1712-61AA-3F02E25833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49900" y="1771650"/>
            <a:ext cx="4913375" cy="42910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26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B10BD3-1D86-2A9D-D5EF-90713150B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36718" y="523874"/>
            <a:ext cx="7931407" cy="5762625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C165E5-3201-E1B8-B393-FCB3A854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523874"/>
            <a:ext cx="2828925" cy="5762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19B497-CACB-632E-1E47-D2FCB943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FD0E5C-1143-3B17-7A24-DB02A4E5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1BDA5B-92B9-677A-19D8-69F4141F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59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17EE6D-9006-4241-98F8-7571B8CE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B9A889-740B-4440-97E6-C9EDCBE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F4030-659D-3A68-7416-D0CCADA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17EE6D-9006-4241-98F8-7571B8CE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B9A889-740B-4440-97E6-C9EDCBE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F4030-659D-3A68-7416-D0CCADA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6000DC8-164D-E031-1E6B-1D873EB34A4B}"/>
              </a:ext>
            </a:extLst>
          </p:cNvPr>
          <p:cNvGrpSpPr/>
          <p:nvPr userDrawn="1"/>
        </p:nvGrpSpPr>
        <p:grpSpPr>
          <a:xfrm>
            <a:off x="4733925" y="5800150"/>
            <a:ext cx="2724150" cy="584775"/>
            <a:chOff x="4724400" y="5600698"/>
            <a:chExt cx="2724150" cy="584775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7E38A8C-F422-5AA2-00DD-B1ED956317F3}"/>
                </a:ext>
              </a:extLst>
            </p:cNvPr>
            <p:cNvSpPr txBox="1"/>
            <p:nvPr userDrawn="1"/>
          </p:nvSpPr>
          <p:spPr>
            <a:xfrm>
              <a:off x="5216902" y="5600698"/>
              <a:ext cx="2231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0" i="1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u-talent.nl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CFA8F26-BE2B-9F6B-AFBA-A7AD65F572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4400" y="5700999"/>
              <a:ext cx="444877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6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17EE6D-9006-4241-98F8-7571B8CE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B9A889-740B-4440-97E6-C9EDCBE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F4030-659D-3A68-7416-D0CCADA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2B0388-784E-180B-BBAD-9B4CAC8A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F42A8-EE45-3E65-C066-06B84F433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792"/>
            <a:ext cx="10515600" cy="430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11B9A-46DC-06A6-3CDC-1147B1AF3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7882-699A-4093-B4C3-C52FA95DC548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16CFE8-0D8A-5BDD-6319-D0A47FC9B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3DE2FA-CCD9-94B8-CD33-600DED64B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74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7" r:id="rId6"/>
    <p:sldLayoutId id="2147483658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aleway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2F860-5CBD-263D-A790-5E2BFCA8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71EFA-8EE5-0566-DEFC-DDFE4E6B4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262ED-76DF-358E-168D-8B52B203D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4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F46B2-CD74-E2BE-86B3-710B3EEA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EB5F1-3737-381A-5386-9ED40FC78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E8348-E938-9A19-2E1F-38D7F4F68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446F5-913A-8C11-1E4F-5509691D4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EDEFC-0375-0B1F-1D51-B4BCC09D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2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88273-1E34-6F94-4652-D5AA11A10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25587"/>
      </p:ext>
    </p:extLst>
  </p:cSld>
  <p:clrMapOvr>
    <a:masterClrMapping/>
  </p:clrMapOvr>
</p:sld>
</file>

<file path=ppt/theme/theme1.xml><?xml version="1.0" encoding="utf-8"?>
<a:theme xmlns:a="http://schemas.openxmlformats.org/drawingml/2006/main" name="Utal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00976E844F44CA71415BCB26A5C71" ma:contentTypeVersion="22" ma:contentTypeDescription="Een nieuw document maken." ma:contentTypeScope="" ma:versionID="a26872a5b56031c45d543edb7b2ec4fb">
  <xsd:schema xmlns:xsd="http://www.w3.org/2001/XMLSchema" xmlns:xs="http://www.w3.org/2001/XMLSchema" xmlns:p="http://schemas.microsoft.com/office/2006/metadata/properties" xmlns:ns2="32564b2b-1d7b-4cbc-a4bb-7f33767c2f5b" xmlns:ns3="ba99cf79-12c9-4e78-8663-64748c995659" xmlns:ns4="53df6a5f-9334-4503-a845-5e05459a4c71" targetNamespace="http://schemas.microsoft.com/office/2006/metadata/properties" ma:root="true" ma:fieldsID="f981a62fb811f2334b910ba1d0cf9fc8" ns2:_="" ns3:_="" ns4:_="">
    <xsd:import namespace="32564b2b-1d7b-4cbc-a4bb-7f33767c2f5b"/>
    <xsd:import namespace="ba99cf79-12c9-4e78-8663-64748c995659"/>
    <xsd:import namespace="53df6a5f-9334-4503-a845-5e05459a4c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Inhoudmap" minOccurs="0"/>
                <xsd:element ref="ns2:Inhoudbestand" minOccurs="0"/>
                <xsd:element ref="ns2:MediaServiceObjectDetectorVersions" minOccurs="0"/>
                <xsd:element ref="ns2:Tijd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64b2b-1d7b-4cbc-a4bb-7f33767c2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houdmap" ma:index="24" nillable="true" ma:displayName="Inhoud map of bestand" ma:format="Dropdown" ma:internalName="Inhoudmap">
      <xsd:simpleType>
        <xsd:restriction base="dms:Text">
          <xsd:maxLength value="255"/>
        </xsd:restriction>
      </xsd:simpleType>
    </xsd:element>
    <xsd:element name="Inhoudbestand" ma:index="25" nillable="true" ma:displayName="Inhoud bestand" ma:format="Dropdown" ma:internalName="Inhoudbestand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ijd" ma:index="27" nillable="true" ma:displayName="Tijd" ma:format="DateOnly" ma:internalName="Tijd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9cf79-12c9-4e78-8663-64748c995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446cec9-a8f3-4682-a231-6db09d78434c}" ma:internalName="TaxCatchAll" ma:showField="CatchAllData" ma:web="ba99cf79-12c9-4e78-8663-64748c995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houdmap xmlns="32564b2b-1d7b-4cbc-a4bb-7f33767c2f5b" xsi:nil="true"/>
    <Inhoudbestand xmlns="32564b2b-1d7b-4cbc-a4bb-7f33767c2f5b" xsi:nil="true"/>
    <TaxCatchAll xmlns="53df6a5f-9334-4503-a845-5e05459a4c71" xsi:nil="true"/>
    <lcf76f155ced4ddcb4097134ff3c332f xmlns="32564b2b-1d7b-4cbc-a4bb-7f33767c2f5b">
      <Terms xmlns="http://schemas.microsoft.com/office/infopath/2007/PartnerControls"/>
    </lcf76f155ced4ddcb4097134ff3c332f>
    <Tijd xmlns="32564b2b-1d7b-4cbc-a4bb-7f33767c2f5b" xsi:nil="true"/>
  </documentManagement>
</p:properties>
</file>

<file path=customXml/itemProps1.xml><?xml version="1.0" encoding="utf-8"?>
<ds:datastoreItem xmlns:ds="http://schemas.openxmlformats.org/officeDocument/2006/customXml" ds:itemID="{DEDDE907-0EBC-47A3-8CA1-DC5142C24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64b2b-1d7b-4cbc-a4bb-7f33767c2f5b"/>
    <ds:schemaRef ds:uri="ba99cf79-12c9-4e78-8663-64748c995659"/>
    <ds:schemaRef ds:uri="53df6a5f-9334-4503-a845-5e05459a4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F4CF24-28C8-47C0-B895-85C117FE4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FCFDD-3545-4308-88BB-06D7F4BE7B4B}">
  <ds:schemaRefs>
    <ds:schemaRef ds:uri="http://schemas.microsoft.com/office/2006/metadata/properties"/>
    <ds:schemaRef ds:uri="http://schemas.microsoft.com/office/infopath/2007/PartnerControls"/>
    <ds:schemaRef ds:uri="32564b2b-1d7b-4cbc-a4bb-7f33767c2f5b"/>
    <ds:schemaRef ds:uri="53df6a5f-9334-4503-a845-5e05459a4c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Open Sans SemiBold</vt:lpstr>
      <vt:lpstr>Raleway ExtraBold</vt:lpstr>
      <vt:lpstr>Raleway SemiBold</vt:lpstr>
      <vt:lpstr>Utalent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van Lunteren</dc:creator>
  <cp:lastModifiedBy>Bakx, L.L. (Noort)</cp:lastModifiedBy>
  <cp:revision>39</cp:revision>
  <dcterms:created xsi:type="dcterms:W3CDTF">2024-01-04T14:22:21Z</dcterms:created>
  <dcterms:modified xsi:type="dcterms:W3CDTF">2026-01-27T14:11:53Z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0x01010088C00976E844F44CA71415BCB26A5C71</vt:lpwstr>
  </property>
  <property fmtid="{D5CDD505-2E9C-101B-9397-08002B2CF9AE}" pid="3" name="MediaServiceImageTags">
    <vt:lpwstr/>
  </property>
</Properties>
</file>