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58" r:id="rId7"/>
    <p:sldId id="259" r:id="rId8"/>
    <p:sldId id="260" r:id="rId9"/>
    <p:sldId id="265" r:id="rId10"/>
    <p:sldId id="263" r:id="rId11"/>
    <p:sldId id="264" r:id="rId12"/>
    <p:sldId id="262" r:id="rId13"/>
    <p:sldId id="266" r:id="rId14"/>
    <p:sldId id="273" r:id="rId15"/>
    <p:sldId id="272" r:id="rId16"/>
    <p:sldId id="267" r:id="rId17"/>
    <p:sldId id="268" r:id="rId18"/>
    <p:sldId id="270" r:id="rId19"/>
    <p:sldId id="271" r:id="rId20"/>
    <p:sldId id="269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C82763-226D-4831-9DC4-3B28022144FB}" v="19" dt="2025-08-27T09:34:18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719"/>
  </p:normalViewPr>
  <p:slideViewPr>
    <p:cSldViewPr snapToGrid="0">
      <p:cViewPr varScale="1">
        <p:scale>
          <a:sx n="152" d="100"/>
          <a:sy n="15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x, L.L. (Noort)" userId="1d7db500-d7eb-45f8-900e-1d85d0622936" providerId="ADAL" clId="{C3C82763-226D-4831-9DC4-3B28022144FB}"/>
    <pc:docChg chg="custSel addSld delSld modSld sldOrd">
      <pc:chgData name="Bakx, L.L. (Noort)" userId="1d7db500-d7eb-45f8-900e-1d85d0622936" providerId="ADAL" clId="{C3C82763-226D-4831-9DC4-3B28022144FB}" dt="2025-08-27T09:34:21.405" v="55"/>
      <pc:docMkLst>
        <pc:docMk/>
      </pc:docMkLst>
      <pc:sldChg chg="addSp modSp new">
        <pc:chgData name="Bakx, L.L. (Noort)" userId="1d7db500-d7eb-45f8-900e-1d85d0622936" providerId="ADAL" clId="{C3C82763-226D-4831-9DC4-3B28022144FB}" dt="2025-08-27T09:32:24.873" v="1"/>
        <pc:sldMkLst>
          <pc:docMk/>
          <pc:sldMk cId="1791299752" sldId="256"/>
        </pc:sldMkLst>
        <pc:picChg chg="add mod">
          <ac:chgData name="Bakx, L.L. (Noort)" userId="1d7db500-d7eb-45f8-900e-1d85d0622936" providerId="ADAL" clId="{C3C82763-226D-4831-9DC4-3B28022144FB}" dt="2025-08-27T09:32:24.873" v="1"/>
          <ac:picMkLst>
            <pc:docMk/>
            <pc:sldMk cId="1791299752" sldId="256"/>
            <ac:picMk id="5" creationId="{FC4BB32E-9CB8-7465-EA81-D883C23725B6}"/>
          </ac:picMkLst>
        </pc:picChg>
      </pc:sldChg>
      <pc:sldChg chg="addSp delSp modSp new del mod">
        <pc:chgData name="Bakx, L.L. (Noort)" userId="1d7db500-d7eb-45f8-900e-1d85d0622936" providerId="ADAL" clId="{C3C82763-226D-4831-9DC4-3B28022144FB}" dt="2025-08-27T09:32:43.179" v="11" actId="47"/>
        <pc:sldMkLst>
          <pc:docMk/>
          <pc:sldMk cId="345648642" sldId="257"/>
        </pc:sldMkLst>
        <pc:spChg chg="del">
          <ac:chgData name="Bakx, L.L. (Noort)" userId="1d7db500-d7eb-45f8-900e-1d85d0622936" providerId="ADAL" clId="{C3C82763-226D-4831-9DC4-3B28022144FB}" dt="2025-08-27T09:32:31.183" v="3"/>
          <ac:spMkLst>
            <pc:docMk/>
            <pc:sldMk cId="345648642" sldId="257"/>
            <ac:spMk id="3" creationId="{671B8AE0-21E5-6A4A-3789-540781C77154}"/>
          </ac:spMkLst>
        </pc:spChg>
        <pc:spChg chg="add del mod">
          <ac:chgData name="Bakx, L.L. (Noort)" userId="1d7db500-d7eb-45f8-900e-1d85d0622936" providerId="ADAL" clId="{C3C82763-226D-4831-9DC4-3B28022144FB}" dt="2025-08-27T09:32:35.989" v="5"/>
          <ac:spMkLst>
            <pc:docMk/>
            <pc:sldMk cId="345648642" sldId="257"/>
            <ac:spMk id="7" creationId="{D8107180-6C26-DDF2-012A-1C46C2CD009D}"/>
          </ac:spMkLst>
        </pc:spChg>
        <pc:spChg chg="add mod">
          <ac:chgData name="Bakx, L.L. (Noort)" userId="1d7db500-d7eb-45f8-900e-1d85d0622936" providerId="ADAL" clId="{C3C82763-226D-4831-9DC4-3B28022144FB}" dt="2025-08-27T09:32:37.132" v="6" actId="478"/>
          <ac:spMkLst>
            <pc:docMk/>
            <pc:sldMk cId="345648642" sldId="257"/>
            <ac:spMk id="11" creationId="{E23213B4-0218-8DD9-2C68-8125D04E6816}"/>
          </ac:spMkLst>
        </pc:spChg>
        <pc:picChg chg="add del mod">
          <ac:chgData name="Bakx, L.L. (Noort)" userId="1d7db500-d7eb-45f8-900e-1d85d0622936" providerId="ADAL" clId="{C3C82763-226D-4831-9DC4-3B28022144FB}" dt="2025-08-27T09:32:34.578" v="4" actId="478"/>
          <ac:picMkLst>
            <pc:docMk/>
            <pc:sldMk cId="345648642" sldId="257"/>
            <ac:picMk id="5" creationId="{F641FB85-3730-1947-3E83-7FA133238A4B}"/>
          </ac:picMkLst>
        </pc:picChg>
        <pc:picChg chg="add del mod">
          <ac:chgData name="Bakx, L.L. (Noort)" userId="1d7db500-d7eb-45f8-900e-1d85d0622936" providerId="ADAL" clId="{C3C82763-226D-4831-9DC4-3B28022144FB}" dt="2025-08-27T09:32:37.132" v="6" actId="478"/>
          <ac:picMkLst>
            <pc:docMk/>
            <pc:sldMk cId="345648642" sldId="257"/>
            <ac:picMk id="9" creationId="{70FD790E-5394-215A-93D7-8F7E0F5B08A0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2:42.025" v="10"/>
        <pc:sldMkLst>
          <pc:docMk/>
          <pc:sldMk cId="4127826542" sldId="258"/>
        </pc:sldMkLst>
        <pc:picChg chg="add mod">
          <ac:chgData name="Bakx, L.L. (Noort)" userId="1d7db500-d7eb-45f8-900e-1d85d0622936" providerId="ADAL" clId="{C3C82763-226D-4831-9DC4-3B28022144FB}" dt="2025-08-27T09:32:40.852" v="8"/>
          <ac:picMkLst>
            <pc:docMk/>
            <pc:sldMk cId="4127826542" sldId="258"/>
            <ac:picMk id="3" creationId="{F925D4E7-D678-2C68-AFAA-18D7E8EFEA10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2:46.115" v="13"/>
        <pc:sldMkLst>
          <pc:docMk/>
          <pc:sldMk cId="4208339241" sldId="259"/>
        </pc:sldMkLst>
        <pc:picChg chg="add mod">
          <ac:chgData name="Bakx, L.L. (Noort)" userId="1d7db500-d7eb-45f8-900e-1d85d0622936" providerId="ADAL" clId="{C3C82763-226D-4831-9DC4-3B28022144FB}" dt="2025-08-27T09:32:46.115" v="13"/>
          <ac:picMkLst>
            <pc:docMk/>
            <pc:sldMk cId="4208339241" sldId="259"/>
            <ac:picMk id="3" creationId="{17475D0C-006C-386D-4D69-FBC9DCA9EB9E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2:53.263" v="15"/>
        <pc:sldMkLst>
          <pc:docMk/>
          <pc:sldMk cId="2833730149" sldId="260"/>
        </pc:sldMkLst>
        <pc:picChg chg="add mod">
          <ac:chgData name="Bakx, L.L. (Noort)" userId="1d7db500-d7eb-45f8-900e-1d85d0622936" providerId="ADAL" clId="{C3C82763-226D-4831-9DC4-3B28022144FB}" dt="2025-08-27T09:32:53.263" v="15"/>
          <ac:picMkLst>
            <pc:docMk/>
            <pc:sldMk cId="2833730149" sldId="260"/>
            <ac:picMk id="3" creationId="{A5761999-7A5F-8BBD-090B-A7253148718E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3:03.852" v="19"/>
        <pc:sldMkLst>
          <pc:docMk/>
          <pc:sldMk cId="1070163265" sldId="261"/>
        </pc:sldMkLst>
        <pc:picChg chg="add mod">
          <ac:chgData name="Bakx, L.L. (Noort)" userId="1d7db500-d7eb-45f8-900e-1d85d0622936" providerId="ADAL" clId="{C3C82763-226D-4831-9DC4-3B28022144FB}" dt="2025-08-27T09:33:02.097" v="17"/>
          <ac:picMkLst>
            <pc:docMk/>
            <pc:sldMk cId="1070163265" sldId="261"/>
            <ac:picMk id="3" creationId="{C461682F-D390-1A81-65FB-C4C159645176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3:08.787" v="21"/>
        <pc:sldMkLst>
          <pc:docMk/>
          <pc:sldMk cId="445876217" sldId="262"/>
        </pc:sldMkLst>
        <pc:picChg chg="add mod">
          <ac:chgData name="Bakx, L.L. (Noort)" userId="1d7db500-d7eb-45f8-900e-1d85d0622936" providerId="ADAL" clId="{C3C82763-226D-4831-9DC4-3B28022144FB}" dt="2025-08-27T09:33:08.787" v="21"/>
          <ac:picMkLst>
            <pc:docMk/>
            <pc:sldMk cId="445876217" sldId="262"/>
            <ac:picMk id="3" creationId="{5609265C-6A8E-6C54-CBE3-7BFA3A81677F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3:31.849" v="33"/>
        <pc:sldMkLst>
          <pc:docMk/>
          <pc:sldMk cId="1017824996" sldId="263"/>
        </pc:sldMkLst>
        <pc:picChg chg="add mod">
          <ac:chgData name="Bakx, L.L. (Noort)" userId="1d7db500-d7eb-45f8-900e-1d85d0622936" providerId="ADAL" clId="{C3C82763-226D-4831-9DC4-3B28022144FB}" dt="2025-08-27T09:33:14.413" v="23"/>
          <ac:picMkLst>
            <pc:docMk/>
            <pc:sldMk cId="1017824996" sldId="263"/>
            <ac:picMk id="3" creationId="{923D0F81-20B4-0895-0430-3B5186B744EB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3:34.577" v="35"/>
        <pc:sldMkLst>
          <pc:docMk/>
          <pc:sldMk cId="2872475821" sldId="264"/>
        </pc:sldMkLst>
        <pc:picChg chg="add mod">
          <ac:chgData name="Bakx, L.L. (Noort)" userId="1d7db500-d7eb-45f8-900e-1d85d0622936" providerId="ADAL" clId="{C3C82763-226D-4831-9DC4-3B28022144FB}" dt="2025-08-27T09:33:19.668" v="25"/>
          <ac:picMkLst>
            <pc:docMk/>
            <pc:sldMk cId="2872475821" sldId="264"/>
            <ac:picMk id="3" creationId="{569D092C-AB93-05D0-B533-A91377D86916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3:29.345" v="31"/>
        <pc:sldMkLst>
          <pc:docMk/>
          <pc:sldMk cId="379417622" sldId="265"/>
        </pc:sldMkLst>
        <pc:picChg chg="add mod">
          <ac:chgData name="Bakx, L.L. (Noort)" userId="1d7db500-d7eb-45f8-900e-1d85d0622936" providerId="ADAL" clId="{C3C82763-226D-4831-9DC4-3B28022144FB}" dt="2025-08-27T09:33:23.074" v="27"/>
          <ac:picMkLst>
            <pc:docMk/>
            <pc:sldMk cId="379417622" sldId="265"/>
            <ac:picMk id="3" creationId="{D18C7BC6-C3C9-11F8-6F1D-1EF2CD5415FB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3:26.195" v="29"/>
        <pc:sldMkLst>
          <pc:docMk/>
          <pc:sldMk cId="1676207677" sldId="266"/>
        </pc:sldMkLst>
        <pc:picChg chg="add mod">
          <ac:chgData name="Bakx, L.L. (Noort)" userId="1d7db500-d7eb-45f8-900e-1d85d0622936" providerId="ADAL" clId="{C3C82763-226D-4831-9DC4-3B28022144FB}" dt="2025-08-27T09:33:26.195" v="29"/>
          <ac:picMkLst>
            <pc:docMk/>
            <pc:sldMk cId="1676207677" sldId="266"/>
            <ac:picMk id="3" creationId="{3C45161D-8684-A610-3403-98A583628A9C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3:43.587" v="37"/>
        <pc:sldMkLst>
          <pc:docMk/>
          <pc:sldMk cId="445286052" sldId="267"/>
        </pc:sldMkLst>
        <pc:picChg chg="add mod">
          <ac:chgData name="Bakx, L.L. (Noort)" userId="1d7db500-d7eb-45f8-900e-1d85d0622936" providerId="ADAL" clId="{C3C82763-226D-4831-9DC4-3B28022144FB}" dt="2025-08-27T09:33:43.587" v="37"/>
          <ac:picMkLst>
            <pc:docMk/>
            <pc:sldMk cId="445286052" sldId="267"/>
            <ac:picMk id="3" creationId="{4AF74AA9-BB93-DEE6-9DB1-BB1D5E3E35D8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3:51.671" v="39"/>
        <pc:sldMkLst>
          <pc:docMk/>
          <pc:sldMk cId="519780964" sldId="268"/>
        </pc:sldMkLst>
        <pc:picChg chg="add mod">
          <ac:chgData name="Bakx, L.L. (Noort)" userId="1d7db500-d7eb-45f8-900e-1d85d0622936" providerId="ADAL" clId="{C3C82763-226D-4831-9DC4-3B28022144FB}" dt="2025-08-27T09:33:51.671" v="39"/>
          <ac:picMkLst>
            <pc:docMk/>
            <pc:sldMk cId="519780964" sldId="268"/>
            <ac:picMk id="3" creationId="{053AD87B-D9B9-2E0E-7BA7-32A8692DDEF1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3:58.862" v="41"/>
        <pc:sldMkLst>
          <pc:docMk/>
          <pc:sldMk cId="1920097293" sldId="269"/>
        </pc:sldMkLst>
        <pc:picChg chg="add mod">
          <ac:chgData name="Bakx, L.L. (Noort)" userId="1d7db500-d7eb-45f8-900e-1d85d0622936" providerId="ADAL" clId="{C3C82763-226D-4831-9DC4-3B28022144FB}" dt="2025-08-27T09:33:58.862" v="41"/>
          <ac:picMkLst>
            <pc:docMk/>
            <pc:sldMk cId="1920097293" sldId="269"/>
            <ac:picMk id="3" creationId="{5DDB4B19-81AA-EE6A-B9A0-2F94F7E1A8FA}"/>
          </ac:picMkLst>
        </pc:picChg>
      </pc:sldChg>
      <pc:sldChg chg="addSp delSp modSp new mod ord">
        <pc:chgData name="Bakx, L.L. (Noort)" userId="1d7db500-d7eb-45f8-900e-1d85d0622936" providerId="ADAL" clId="{C3C82763-226D-4831-9DC4-3B28022144FB}" dt="2025-08-27T09:34:09.509" v="47"/>
        <pc:sldMkLst>
          <pc:docMk/>
          <pc:sldMk cId="820929745" sldId="270"/>
        </pc:sldMkLst>
        <pc:picChg chg="add del mod">
          <ac:chgData name="Bakx, L.L. (Noort)" userId="1d7db500-d7eb-45f8-900e-1d85d0622936" providerId="ADAL" clId="{C3C82763-226D-4831-9DC4-3B28022144FB}" dt="2025-08-27T09:34:08" v="46" actId="478"/>
          <ac:picMkLst>
            <pc:docMk/>
            <pc:sldMk cId="820929745" sldId="270"/>
            <ac:picMk id="3" creationId="{F8D7E66E-2720-BDDD-801C-1C7CAA3F7B40}"/>
          </ac:picMkLst>
        </pc:picChg>
        <pc:picChg chg="add mod">
          <ac:chgData name="Bakx, L.L. (Noort)" userId="1d7db500-d7eb-45f8-900e-1d85d0622936" providerId="ADAL" clId="{C3C82763-226D-4831-9DC4-3B28022144FB}" dt="2025-08-27T09:34:09.509" v="47"/>
          <ac:picMkLst>
            <pc:docMk/>
            <pc:sldMk cId="820929745" sldId="270"/>
            <ac:picMk id="5" creationId="{505AF226-EE3F-3B13-C222-AF0F9B1E1778}"/>
          </ac:picMkLst>
        </pc:picChg>
      </pc:sldChg>
      <pc:sldChg chg="addSp modSp new">
        <pc:chgData name="Bakx, L.L. (Noort)" userId="1d7db500-d7eb-45f8-900e-1d85d0622936" providerId="ADAL" clId="{C3C82763-226D-4831-9DC4-3B28022144FB}" dt="2025-08-27T09:34:12.803" v="49"/>
        <pc:sldMkLst>
          <pc:docMk/>
          <pc:sldMk cId="2557962942" sldId="271"/>
        </pc:sldMkLst>
        <pc:picChg chg="add mod">
          <ac:chgData name="Bakx, L.L. (Noort)" userId="1d7db500-d7eb-45f8-900e-1d85d0622936" providerId="ADAL" clId="{C3C82763-226D-4831-9DC4-3B28022144FB}" dt="2025-08-27T09:34:12.803" v="49"/>
          <ac:picMkLst>
            <pc:docMk/>
            <pc:sldMk cId="2557962942" sldId="271"/>
            <ac:picMk id="3" creationId="{D673EDA7-B472-B80A-05F9-E9B44998E894}"/>
          </ac:picMkLst>
        </pc:picChg>
      </pc:sldChg>
      <pc:sldChg chg="addSp modSp new ord">
        <pc:chgData name="Bakx, L.L. (Noort)" userId="1d7db500-d7eb-45f8-900e-1d85d0622936" providerId="ADAL" clId="{C3C82763-226D-4831-9DC4-3B28022144FB}" dt="2025-08-27T09:34:21.405" v="55"/>
        <pc:sldMkLst>
          <pc:docMk/>
          <pc:sldMk cId="1547476949" sldId="272"/>
        </pc:sldMkLst>
        <pc:picChg chg="add mod">
          <ac:chgData name="Bakx, L.L. (Noort)" userId="1d7db500-d7eb-45f8-900e-1d85d0622936" providerId="ADAL" clId="{C3C82763-226D-4831-9DC4-3B28022144FB}" dt="2025-08-27T09:34:18.781" v="53"/>
          <ac:picMkLst>
            <pc:docMk/>
            <pc:sldMk cId="1547476949" sldId="272"/>
            <ac:picMk id="3" creationId="{6DE89EAD-19DE-BFED-1AC5-A52462D8C9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05AE-D6FA-9BC7-1B06-B86750F2C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BBB38-A475-2295-F80C-8FA9342E6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8B7CA-F148-677B-5A1E-87D97CC5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F4A93-30CF-0B34-A0DC-20CA8D63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1ADE8-63D8-CF2A-2380-CD5A7C1C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268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8D29-73FC-EEA9-BF4C-6FA429EF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B8125-05F5-324C-3B79-434B6BEBC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B8A25-0257-A403-88E6-B6A903B3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D7799-9A72-4391-0C9D-1FADA0F0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2BD4-F1AF-3DE5-1C3C-084FC49C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52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1A49F-2D4F-9A38-1CA3-0A4C1DFBC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59408-3994-AF2C-72C3-0729A767A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74BE9-F5A0-410E-8ABD-D9B089FE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D9C19-52A5-0092-9276-9673C74E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8A2F-ED8B-BF7F-F7A6-B9AF968E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6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F9C01-D371-E631-0750-E73CA15B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003-5157-FAAC-8448-AD7B8EFCD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22095-61EF-4AFA-5BD4-BBD53570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3E356-5CD8-DA84-DB34-0E9B676E8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A165-3B24-10AE-4329-24EAE6F5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5CC9-31E3-4A1E-9CBD-A125D781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E684-2D86-C3B7-4C3B-958D287C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0B291-CE84-4226-72F0-B8E918F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F3F74-DB95-8D2A-78A3-67525155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862F8-21B5-596B-7DD6-4E332D4A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75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20EE-05A5-4E08-9B52-02EFCE43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5AB2-B5AB-8AC3-6286-06724E798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CE292-BA61-7739-38B7-8B5FB25AD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F535-733F-CCF4-383D-13D58A01E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A3FB4-56C9-1558-BDCA-56CFF2E2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8958D-557D-BD65-67A9-5BED7FC1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950A-6D85-836B-B078-BE08AE1E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B703F-6930-C522-F37A-8FE339DC8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DB211-1639-3596-B016-542016863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1B64B-AEE5-267C-8E43-115072F13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6865E-9C45-1D44-5932-AE7A9B98D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62B99-47D5-1A53-D991-6DF57255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DA066-1430-073F-BC4F-4DFB348B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76F39-A27E-1204-DC0E-0073810E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13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57C2-421E-CB9C-4BD8-437A9A87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DD036-FBF8-8FDF-32DD-ACCCDB74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D6962-209F-B49B-C40D-81F1C802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25181-9E1F-635F-DE9E-F7606706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71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76C03-A411-D0DE-C9EF-9F005323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15674-2D7C-433C-D392-67C43788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416B3-7041-9531-18AB-D0FE24D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11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1921-1184-6B9A-A58A-2CC2BEBC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5F616-A5D7-01D6-2B58-9C27C3CF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A1A10-EDC8-E42A-27A2-BFE1FE83F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9D4CA-E1F9-53D7-0E54-C56F098B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F6167-4C9E-78A5-0F5A-B4F6EFF7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A1B56-549D-1B8E-CBBE-DB257644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03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5A2F7-04BB-ED9E-C272-29885D60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B550D-2CD8-620E-13AB-A9193C6FF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41E5E-2AF0-88E1-5AFB-32F072BEC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1BD19-FE36-8D60-8D49-8950D93A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EC36A-1AE2-B16D-EED8-0FB1EDB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9C56B-EAD5-BBF3-04F4-9605E7D1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60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F1E6B-1CD5-4E00-F4EF-177198FA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1A1A4-A94C-50F6-27F6-C9E59B68F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32F5-322A-1928-839C-5DD676588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698D-1A69-4529-BD11-3851E1696433}" type="datetimeFigureOut">
              <a:rPr lang="nl-NL" smtClean="0"/>
              <a:t>03-09-2025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3085-8E48-0ABC-D977-FCB54C178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5729-A448-16E5-1244-119AA1829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31947-C8C1-41AC-BA12-7535992E67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17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3FA8-1BB0-DE1A-5A44-35F7BAD56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37D92-BD84-273A-E208-68C9FED76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B32E-9CB8-7465-EA81-D883C2372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99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5161D-8684-A610-3403-98A583628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997432D-41DC-DAFE-9E66-E8A0D97C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89EAD-19DE-BFED-1AC5-A52462D8C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74AA9-BB93-DEE6-9DB1-BB1D5E3E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AD87B-D9B9-2E0E-7BA7-32A8692DD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0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5AF226-EE3F-3B13-C222-AF0F9B1E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29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3EDA7-B472-B80A-05F9-E9B44998E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B4B19-81AA-EE6A-B9A0-2F94F7E1A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9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1682F-D390-1A81-65FB-C4C159645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5D4E7-D678-2C68-AFAA-18D7E8EF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75D0C-006C-386D-4D69-FBC9DCA9E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3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61999-7A5F-8BBD-090B-A72531487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3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C7BC6-C3C9-11F8-6F1D-1EF2CD541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7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D0F81-20B4-0895-0430-3B5186B74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D092C-AB93-05D0-B533-A91377D8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9265C-6A8E-6C54-CBE3-7BFA3A816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7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00976E844F44CA71415BCB26A5C71" ma:contentTypeVersion="22" ma:contentTypeDescription="Een nieuw document maken." ma:contentTypeScope="" ma:versionID="a26872a5b56031c45d543edb7b2ec4fb">
  <xsd:schema xmlns:xsd="http://www.w3.org/2001/XMLSchema" xmlns:xs="http://www.w3.org/2001/XMLSchema" xmlns:p="http://schemas.microsoft.com/office/2006/metadata/properties" xmlns:ns2="32564b2b-1d7b-4cbc-a4bb-7f33767c2f5b" xmlns:ns3="ba99cf79-12c9-4e78-8663-64748c995659" xmlns:ns4="53df6a5f-9334-4503-a845-5e05459a4c71" targetNamespace="http://schemas.microsoft.com/office/2006/metadata/properties" ma:root="true" ma:fieldsID="f981a62fb811f2334b910ba1d0cf9fc8" ns2:_="" ns3:_="" ns4:_="">
    <xsd:import namespace="32564b2b-1d7b-4cbc-a4bb-7f33767c2f5b"/>
    <xsd:import namespace="ba99cf79-12c9-4e78-8663-64748c995659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Inhoudmap" minOccurs="0"/>
                <xsd:element ref="ns2:Inhoudbestand" minOccurs="0"/>
                <xsd:element ref="ns2:MediaServiceObjectDetectorVersions" minOccurs="0"/>
                <xsd:element ref="ns2:Tij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64b2b-1d7b-4cbc-a4bb-7f33767c2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houdmap" ma:index="24" nillable="true" ma:displayName="Inhoud map of bestand" ma:format="Dropdown" ma:internalName="Inhoudmap">
      <xsd:simpleType>
        <xsd:restriction base="dms:Text">
          <xsd:maxLength value="255"/>
        </xsd:restriction>
      </xsd:simpleType>
    </xsd:element>
    <xsd:element name="Inhoudbestand" ma:index="25" nillable="true" ma:displayName="Inhoud bestand" ma:format="Dropdown" ma:internalName="Inhoudbestan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ijd" ma:index="27" nillable="true" ma:displayName="Tijd" ma:format="DateOnly" ma:internalName="Tijd">
      <xsd:simpleType>
        <xsd:restriction base="dms:DateTime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9cf79-12c9-4e78-8663-64748c995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446cec9-a8f3-4682-a231-6db09d78434c}" ma:internalName="TaxCatchAll" ma:showField="CatchAllData" ma:web="ba99cf79-12c9-4e78-8663-64748c995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oudmap xmlns="32564b2b-1d7b-4cbc-a4bb-7f33767c2f5b" xsi:nil="true"/>
    <Inhoudbestand xmlns="32564b2b-1d7b-4cbc-a4bb-7f33767c2f5b" xsi:nil="true"/>
    <TaxCatchAll xmlns="53df6a5f-9334-4503-a845-5e05459a4c71" xsi:nil="true"/>
    <lcf76f155ced4ddcb4097134ff3c332f xmlns="32564b2b-1d7b-4cbc-a4bb-7f33767c2f5b">
      <Terms xmlns="http://schemas.microsoft.com/office/infopath/2007/PartnerControls"/>
    </lcf76f155ced4ddcb4097134ff3c332f>
    <Tijd xmlns="32564b2b-1d7b-4cbc-a4bb-7f33767c2f5b" xsi:nil="true"/>
  </documentManagement>
</p:properties>
</file>

<file path=customXml/itemProps1.xml><?xml version="1.0" encoding="utf-8"?>
<ds:datastoreItem xmlns:ds="http://schemas.openxmlformats.org/officeDocument/2006/customXml" ds:itemID="{0724F0BF-0175-44AE-A801-AF2904598E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0DF7A2-45DD-4A47-8F81-EFF28A1A69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564b2b-1d7b-4cbc-a4bb-7f33767c2f5b"/>
    <ds:schemaRef ds:uri="ba99cf79-12c9-4e78-8663-64748c995659"/>
    <ds:schemaRef ds:uri="53df6a5f-9334-4503-a845-5e05459a4c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90EF9F-7DB0-4D06-9A59-9BE0BE34A085}">
  <ds:schemaRefs>
    <ds:schemaRef ds:uri="http://schemas.microsoft.com/office/2006/metadata/properties"/>
    <ds:schemaRef ds:uri="http://schemas.microsoft.com/office/infopath/2007/PartnerControls"/>
    <ds:schemaRef ds:uri="32564b2b-1d7b-4cbc-a4bb-7f33767c2f5b"/>
    <ds:schemaRef ds:uri="53df6a5f-9334-4503-a845-5e05459a4c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Breedbeeld</PresentationFormat>
  <Paragraphs>0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Bakx, L.L. (Noort)</dc:creator>
  <cp:lastModifiedBy>Iris Boelens</cp:lastModifiedBy>
  <cp:revision>2</cp:revision>
  <dcterms:created xsi:type="dcterms:W3CDTF">2025-08-27T09:32:11Z</dcterms:created>
  <dcterms:modified xsi:type="dcterms:W3CDTF">2025-09-03T11:37:06Z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0x01010088C00976E844F44CA71415BCB26A5C71</vt:lpwstr>
  </property>
</Properties>
</file>