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5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F7D7D-569E-4372-99A1-C6DEAED68EF5}" v="10" dt="2025-02-21T09:58:47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97" autoAdjust="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6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x, L.L. (Noort)" userId="1d7db500-d7eb-45f8-900e-1d85d0622936" providerId="ADAL" clId="{81DF7D7D-569E-4372-99A1-C6DEAED68EF5}"/>
    <pc:docChg chg="addSld delSld modSld sldOrd">
      <pc:chgData name="Bakx, L.L. (Noort)" userId="1d7db500-d7eb-45f8-900e-1d85d0622936" providerId="ADAL" clId="{81DF7D7D-569E-4372-99A1-C6DEAED68EF5}" dt="2025-02-21T09:58:49.652" v="26"/>
      <pc:docMkLst>
        <pc:docMk/>
      </pc:docMkLst>
      <pc:sldChg chg="del">
        <pc:chgData name="Bakx, L.L. (Noort)" userId="1d7db500-d7eb-45f8-900e-1d85d0622936" providerId="ADAL" clId="{81DF7D7D-569E-4372-99A1-C6DEAED68EF5}" dt="2025-02-21T09:58:01.452" v="0" actId="47"/>
        <pc:sldMkLst>
          <pc:docMk/>
          <pc:sldMk cId="2222080865" sldId="256"/>
        </pc:sldMkLst>
      </pc:sldChg>
      <pc:sldChg chg="del">
        <pc:chgData name="Bakx, L.L. (Noort)" userId="1d7db500-d7eb-45f8-900e-1d85d0622936" providerId="ADAL" clId="{81DF7D7D-569E-4372-99A1-C6DEAED68EF5}" dt="2025-02-21T09:58:03.091" v="5" actId="47"/>
        <pc:sldMkLst>
          <pc:docMk/>
          <pc:sldMk cId="1546326814" sldId="259"/>
        </pc:sldMkLst>
      </pc:sldChg>
      <pc:sldChg chg="del">
        <pc:chgData name="Bakx, L.L. (Noort)" userId="1d7db500-d7eb-45f8-900e-1d85d0622936" providerId="ADAL" clId="{81DF7D7D-569E-4372-99A1-C6DEAED68EF5}" dt="2025-02-21T09:58:01.618" v="1" actId="47"/>
        <pc:sldMkLst>
          <pc:docMk/>
          <pc:sldMk cId="838957425" sldId="260"/>
        </pc:sldMkLst>
      </pc:sldChg>
      <pc:sldChg chg="addSp modSp">
        <pc:chgData name="Bakx, L.L. (Noort)" userId="1d7db500-d7eb-45f8-900e-1d85d0622936" providerId="ADAL" clId="{81DF7D7D-569E-4372-99A1-C6DEAED68EF5}" dt="2025-02-21T09:58:10.407" v="6"/>
        <pc:sldMkLst>
          <pc:docMk/>
          <pc:sldMk cId="3065129137" sldId="261"/>
        </pc:sldMkLst>
        <pc:picChg chg="add mod">
          <ac:chgData name="Bakx, L.L. (Noort)" userId="1d7db500-d7eb-45f8-900e-1d85d0622936" providerId="ADAL" clId="{81DF7D7D-569E-4372-99A1-C6DEAED68EF5}" dt="2025-02-21T09:58:10.407" v="6"/>
          <ac:picMkLst>
            <pc:docMk/>
            <pc:sldMk cId="3065129137" sldId="261"/>
            <ac:picMk id="3" creationId="{5D8A6541-1666-F014-D444-380D6F582496}"/>
          </ac:picMkLst>
        </pc:picChg>
      </pc:sldChg>
      <pc:sldChg chg="del">
        <pc:chgData name="Bakx, L.L. (Noort)" userId="1d7db500-d7eb-45f8-900e-1d85d0622936" providerId="ADAL" clId="{81DF7D7D-569E-4372-99A1-C6DEAED68EF5}" dt="2025-02-21T09:58:01.786" v="2" actId="47"/>
        <pc:sldMkLst>
          <pc:docMk/>
          <pc:sldMk cId="1005573991" sldId="262"/>
        </pc:sldMkLst>
      </pc:sldChg>
      <pc:sldChg chg="addSp modSp new">
        <pc:chgData name="Bakx, L.L. (Noort)" userId="1d7db500-d7eb-45f8-900e-1d85d0622936" providerId="ADAL" clId="{81DF7D7D-569E-4372-99A1-C6DEAED68EF5}" dt="2025-02-21T09:58:14.412" v="8"/>
        <pc:sldMkLst>
          <pc:docMk/>
          <pc:sldMk cId="3941947699" sldId="262"/>
        </pc:sldMkLst>
        <pc:picChg chg="add mod">
          <ac:chgData name="Bakx, L.L. (Noort)" userId="1d7db500-d7eb-45f8-900e-1d85d0622936" providerId="ADAL" clId="{81DF7D7D-569E-4372-99A1-C6DEAED68EF5}" dt="2025-02-21T09:58:14.412" v="8"/>
          <ac:picMkLst>
            <pc:docMk/>
            <pc:sldMk cId="3941947699" sldId="262"/>
            <ac:picMk id="3" creationId="{3658FF11-5BB8-F7B4-3BDA-F5C980300E4F}"/>
          </ac:picMkLst>
        </pc:picChg>
      </pc:sldChg>
      <pc:sldChg chg="addSp modSp new">
        <pc:chgData name="Bakx, L.L. (Noort)" userId="1d7db500-d7eb-45f8-900e-1d85d0622936" providerId="ADAL" clId="{81DF7D7D-569E-4372-99A1-C6DEAED68EF5}" dt="2025-02-21T09:58:18.156" v="10"/>
        <pc:sldMkLst>
          <pc:docMk/>
          <pc:sldMk cId="1228000404" sldId="263"/>
        </pc:sldMkLst>
        <pc:picChg chg="add mod">
          <ac:chgData name="Bakx, L.L. (Noort)" userId="1d7db500-d7eb-45f8-900e-1d85d0622936" providerId="ADAL" clId="{81DF7D7D-569E-4372-99A1-C6DEAED68EF5}" dt="2025-02-21T09:58:18.156" v="10"/>
          <ac:picMkLst>
            <pc:docMk/>
            <pc:sldMk cId="1228000404" sldId="263"/>
            <ac:picMk id="3" creationId="{E0009814-5E6B-0E3E-90FE-D0DEE864C778}"/>
          </ac:picMkLst>
        </pc:picChg>
      </pc:sldChg>
      <pc:sldChg chg="del">
        <pc:chgData name="Bakx, L.L. (Noort)" userId="1d7db500-d7eb-45f8-900e-1d85d0622936" providerId="ADAL" clId="{81DF7D7D-569E-4372-99A1-C6DEAED68EF5}" dt="2025-02-21T09:58:01.958" v="3" actId="47"/>
        <pc:sldMkLst>
          <pc:docMk/>
          <pc:sldMk cId="3433408824" sldId="263"/>
        </pc:sldMkLst>
      </pc:sldChg>
      <pc:sldChg chg="del">
        <pc:chgData name="Bakx, L.L. (Noort)" userId="1d7db500-d7eb-45f8-900e-1d85d0622936" providerId="ADAL" clId="{81DF7D7D-569E-4372-99A1-C6DEAED68EF5}" dt="2025-02-21T09:58:02.227" v="4" actId="47"/>
        <pc:sldMkLst>
          <pc:docMk/>
          <pc:sldMk cId="91964801" sldId="264"/>
        </pc:sldMkLst>
      </pc:sldChg>
      <pc:sldChg chg="addSp modSp new">
        <pc:chgData name="Bakx, L.L. (Noort)" userId="1d7db500-d7eb-45f8-900e-1d85d0622936" providerId="ADAL" clId="{81DF7D7D-569E-4372-99A1-C6DEAED68EF5}" dt="2025-02-21T09:58:22.053" v="12"/>
        <pc:sldMkLst>
          <pc:docMk/>
          <pc:sldMk cId="936937277" sldId="264"/>
        </pc:sldMkLst>
        <pc:picChg chg="add mod">
          <ac:chgData name="Bakx, L.L. (Noort)" userId="1d7db500-d7eb-45f8-900e-1d85d0622936" providerId="ADAL" clId="{81DF7D7D-569E-4372-99A1-C6DEAED68EF5}" dt="2025-02-21T09:58:22.053" v="12"/>
          <ac:picMkLst>
            <pc:docMk/>
            <pc:sldMk cId="936937277" sldId="264"/>
            <ac:picMk id="3" creationId="{B650D2EE-BE74-AD46-7748-734515D68DC9}"/>
          </ac:picMkLst>
        </pc:picChg>
      </pc:sldChg>
      <pc:sldChg chg="addSp modSp new">
        <pc:chgData name="Bakx, L.L. (Noort)" userId="1d7db500-d7eb-45f8-900e-1d85d0622936" providerId="ADAL" clId="{81DF7D7D-569E-4372-99A1-C6DEAED68EF5}" dt="2025-02-21T09:58:25.850" v="14"/>
        <pc:sldMkLst>
          <pc:docMk/>
          <pc:sldMk cId="3670728239" sldId="265"/>
        </pc:sldMkLst>
        <pc:picChg chg="add mod">
          <ac:chgData name="Bakx, L.L. (Noort)" userId="1d7db500-d7eb-45f8-900e-1d85d0622936" providerId="ADAL" clId="{81DF7D7D-569E-4372-99A1-C6DEAED68EF5}" dt="2025-02-21T09:58:25.850" v="14"/>
          <ac:picMkLst>
            <pc:docMk/>
            <pc:sldMk cId="3670728239" sldId="265"/>
            <ac:picMk id="3" creationId="{FB115E5E-51C6-3D0B-E49D-D8A29D3D7AEA}"/>
          </ac:picMkLst>
        </pc:picChg>
      </pc:sldChg>
      <pc:sldChg chg="addSp modSp new">
        <pc:chgData name="Bakx, L.L. (Noort)" userId="1d7db500-d7eb-45f8-900e-1d85d0622936" providerId="ADAL" clId="{81DF7D7D-569E-4372-99A1-C6DEAED68EF5}" dt="2025-02-21T09:58:29.260" v="16"/>
        <pc:sldMkLst>
          <pc:docMk/>
          <pc:sldMk cId="4061808337" sldId="266"/>
        </pc:sldMkLst>
        <pc:picChg chg="add mod">
          <ac:chgData name="Bakx, L.L. (Noort)" userId="1d7db500-d7eb-45f8-900e-1d85d0622936" providerId="ADAL" clId="{81DF7D7D-569E-4372-99A1-C6DEAED68EF5}" dt="2025-02-21T09:58:29.260" v="16"/>
          <ac:picMkLst>
            <pc:docMk/>
            <pc:sldMk cId="4061808337" sldId="266"/>
            <ac:picMk id="3" creationId="{43E3CF75-85FD-FB42-545C-51B2F1C21D98}"/>
          </ac:picMkLst>
        </pc:picChg>
      </pc:sldChg>
      <pc:sldChg chg="addSp modSp new">
        <pc:chgData name="Bakx, L.L. (Noort)" userId="1d7db500-d7eb-45f8-900e-1d85d0622936" providerId="ADAL" clId="{81DF7D7D-569E-4372-99A1-C6DEAED68EF5}" dt="2025-02-21T09:58:33.501" v="18"/>
        <pc:sldMkLst>
          <pc:docMk/>
          <pc:sldMk cId="3235367498" sldId="267"/>
        </pc:sldMkLst>
        <pc:picChg chg="add mod">
          <ac:chgData name="Bakx, L.L. (Noort)" userId="1d7db500-d7eb-45f8-900e-1d85d0622936" providerId="ADAL" clId="{81DF7D7D-569E-4372-99A1-C6DEAED68EF5}" dt="2025-02-21T09:58:33.501" v="18"/>
          <ac:picMkLst>
            <pc:docMk/>
            <pc:sldMk cId="3235367498" sldId="267"/>
            <ac:picMk id="3" creationId="{87168D02-E5CF-75AA-122F-DC884786F12C}"/>
          </ac:picMkLst>
        </pc:picChg>
      </pc:sldChg>
      <pc:sldChg chg="addSp modSp new">
        <pc:chgData name="Bakx, L.L. (Noort)" userId="1d7db500-d7eb-45f8-900e-1d85d0622936" providerId="ADAL" clId="{81DF7D7D-569E-4372-99A1-C6DEAED68EF5}" dt="2025-02-21T09:58:38.930" v="20"/>
        <pc:sldMkLst>
          <pc:docMk/>
          <pc:sldMk cId="744040896" sldId="268"/>
        </pc:sldMkLst>
        <pc:picChg chg="add mod">
          <ac:chgData name="Bakx, L.L. (Noort)" userId="1d7db500-d7eb-45f8-900e-1d85d0622936" providerId="ADAL" clId="{81DF7D7D-569E-4372-99A1-C6DEAED68EF5}" dt="2025-02-21T09:58:38.930" v="20"/>
          <ac:picMkLst>
            <pc:docMk/>
            <pc:sldMk cId="744040896" sldId="268"/>
            <ac:picMk id="3" creationId="{0B7381CE-02DB-872C-0161-951827CCDDE0}"/>
          </ac:picMkLst>
        </pc:picChg>
      </pc:sldChg>
      <pc:sldChg chg="addSp modSp new">
        <pc:chgData name="Bakx, L.L. (Noort)" userId="1d7db500-d7eb-45f8-900e-1d85d0622936" providerId="ADAL" clId="{81DF7D7D-569E-4372-99A1-C6DEAED68EF5}" dt="2025-02-21T09:58:43.065" v="22"/>
        <pc:sldMkLst>
          <pc:docMk/>
          <pc:sldMk cId="2020733407" sldId="269"/>
        </pc:sldMkLst>
        <pc:picChg chg="add mod">
          <ac:chgData name="Bakx, L.L. (Noort)" userId="1d7db500-d7eb-45f8-900e-1d85d0622936" providerId="ADAL" clId="{81DF7D7D-569E-4372-99A1-C6DEAED68EF5}" dt="2025-02-21T09:58:43.065" v="22"/>
          <ac:picMkLst>
            <pc:docMk/>
            <pc:sldMk cId="2020733407" sldId="269"/>
            <ac:picMk id="3" creationId="{696426FD-3D10-FD18-8803-CCDD53FED4DE}"/>
          </ac:picMkLst>
        </pc:picChg>
      </pc:sldChg>
      <pc:sldChg chg="addSp modSp new ord">
        <pc:chgData name="Bakx, L.L. (Noort)" userId="1d7db500-d7eb-45f8-900e-1d85d0622936" providerId="ADAL" clId="{81DF7D7D-569E-4372-99A1-C6DEAED68EF5}" dt="2025-02-21T09:58:49.652" v="26"/>
        <pc:sldMkLst>
          <pc:docMk/>
          <pc:sldMk cId="154209585" sldId="270"/>
        </pc:sldMkLst>
        <pc:picChg chg="add mod">
          <ac:chgData name="Bakx, L.L. (Noort)" userId="1d7db500-d7eb-45f8-900e-1d85d0622936" providerId="ADAL" clId="{81DF7D7D-569E-4372-99A1-C6DEAED68EF5}" dt="2025-02-21T09:58:47.448" v="24"/>
          <ac:picMkLst>
            <pc:docMk/>
            <pc:sldMk cId="154209585" sldId="270"/>
            <ac:picMk id="3" creationId="{105B8D3C-575D-7715-E2F3-4C7E7C48FFF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366B30A-0534-C5F3-711E-866605AB1E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7EF3BB-46FD-CE0D-2A9D-4280AF83BD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1CD8-1599-4915-B3C3-83C099349211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B5EF9E-93CC-2178-7123-3B6D70736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ABF0A9-BD11-6A9C-75D4-E5F3E4153B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D4B2-7B5C-48BC-829F-260EF10B62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7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A6EC-BD4F-41E9-AE08-BB59FD77E730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5791-E7FE-4A8C-A331-32F9B829AF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46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5746E-E2ED-0029-38C7-5E271A4E4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latin typeface="Raleway ExtraBold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75DC9E-B15D-C1F3-DA70-6A446873F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CF58A-16D1-3C00-600C-6E92D5F3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4D27D-A3D9-AFC3-88A7-7F95AD86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C8913D-56D6-2DF9-E499-399A6A6E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F33757-FFA9-7EE9-2B21-D8E150A13F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16688">
            <a:off x="10505801" y="5088443"/>
            <a:ext cx="1378499" cy="13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5746E-E2ED-0029-38C7-5E271A4E4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latin typeface="Raleway ExtraBold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75DC9E-B15D-C1F3-DA70-6A446873F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CF58A-16D1-3C00-600C-6E92D5F3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4D27D-A3D9-AFC3-88A7-7F95AD86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C8913D-56D6-2DF9-E499-399A6A6E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342169B-605E-233C-B001-59B7E4E847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16688">
            <a:off x="10505801" y="5088443"/>
            <a:ext cx="1378499" cy="13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9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33BC61-5E23-0FC5-7E86-79E794F9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650"/>
            <a:ext cx="10125075" cy="429101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868545-2743-5271-E95A-A970FCEB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E6C0D3-E541-135E-FA6E-69E561C8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A9BD2B-84A8-6204-3AD0-6728A72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15EF743-E306-BF44-37A0-CF2B6C2C5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16688">
            <a:off x="10505801" y="5088443"/>
            <a:ext cx="1378499" cy="137849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E589761-4A82-B171-5482-4943DD3F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482"/>
            <a:ext cx="10125075" cy="11371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014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13D85-C22B-B0BD-CA0D-2C460988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955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99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CF3156-6C3A-0237-0B71-DD8407FEF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05275"/>
            <a:ext cx="10515600" cy="198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64F47F-6B9D-7771-DF9B-A64FC2FCA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AB1E34-C6CD-F623-58AC-F2B33E43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4F6A0F-2A8B-901D-6A40-CC2CAAE6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7EE4B13-84CA-0D92-6EAD-136E8E9577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16688">
            <a:off x="10505801" y="5088443"/>
            <a:ext cx="1378499" cy="13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3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mm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A4BF6E-843A-F4FD-8C79-3870D45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4633BE-EA5B-785D-3299-3C3F6CA8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33BFEE-3A3D-07AE-954D-9E8574B2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08A1D96-C437-DD2E-EDAE-1E579E59B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16688">
            <a:off x="10505801" y="5088443"/>
            <a:ext cx="1378499" cy="137849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60FA3C5-D818-82DA-BC9E-3CB53F43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482"/>
            <a:ext cx="10125075" cy="11371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BEC49F71-629D-51E0-7233-9CF54B58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71650"/>
            <a:ext cx="4913375" cy="429101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00D1E42F-D267-1712-61AA-3F02E25833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49900" y="1771650"/>
            <a:ext cx="4913375" cy="429101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4262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2B10BD3-1D86-2A9D-D5EF-90713150B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36718" y="523874"/>
            <a:ext cx="7931407" cy="5762625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C165E5-3201-E1B8-B393-FCB3A8547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075" y="523874"/>
            <a:ext cx="2828925" cy="5762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19B497-CACB-632E-1E47-D2FCB943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FD0E5C-1143-3B17-7A24-DB02A4E5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1BDA5B-92B9-677A-19D8-69F4141F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59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17EE6D-9006-4241-98F8-7571B8CE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B9A889-740B-4440-97E6-C9EDCBEA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F4030-659D-3A68-7416-D0CCADA5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1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17EE6D-9006-4241-98F8-7571B8CE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B9A889-740B-4440-97E6-C9EDCBEA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F4030-659D-3A68-7416-D0CCADA5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36000DC8-164D-E031-1E6B-1D873EB34A4B}"/>
              </a:ext>
            </a:extLst>
          </p:cNvPr>
          <p:cNvGrpSpPr/>
          <p:nvPr userDrawn="1"/>
        </p:nvGrpSpPr>
        <p:grpSpPr>
          <a:xfrm>
            <a:off x="4733925" y="5800150"/>
            <a:ext cx="2724150" cy="584775"/>
            <a:chOff x="4724400" y="5600698"/>
            <a:chExt cx="2724150" cy="584775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57E38A8C-F422-5AA2-00DD-B1ED956317F3}"/>
                </a:ext>
              </a:extLst>
            </p:cNvPr>
            <p:cNvSpPr txBox="1"/>
            <p:nvPr userDrawn="1"/>
          </p:nvSpPr>
          <p:spPr>
            <a:xfrm>
              <a:off x="5216902" y="5600698"/>
              <a:ext cx="2231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0" i="1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u-talent.nl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CFA8F26-BE2B-9F6B-AFBA-A7AD65F572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4400" y="5700999"/>
              <a:ext cx="444877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66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17EE6D-9006-4241-98F8-7571B8CE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882-699A-4093-B4C3-C52FA95DC548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B9A889-740B-4440-97E6-C9EDCBEA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F4030-659D-3A68-7416-D0CCADA5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2B0388-784E-180B-BBAD-9B4CAC8A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BF42A8-EE45-3E65-C066-06B84F433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4792"/>
            <a:ext cx="10515600" cy="4306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E11B9A-46DC-06A6-3CDC-1147B1AF3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47882-699A-4093-B4C3-C52FA95DC548}" type="datetimeFigureOut">
              <a:rPr lang="nl-NL" smtClean="0"/>
              <a:t>21-2-2025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16CFE8-0D8A-5BDD-6319-D0A47FC9B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3DE2FA-CCD9-94B8-CD33-600DED64B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7A2C-D56D-42EC-AE23-C56BCC85FD2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74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7" r:id="rId6"/>
    <p:sldLayoutId id="2147483658" r:id="rId7"/>
    <p:sldLayoutId id="2147483660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Raleway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8A6541-1666-F014-D444-380D6F582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2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426FD-3D10-FD18-8803-CCDD53FED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8FF11-5BB8-F7B4-3BDA-F5C980300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4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09814-5E6B-0E3E-90FE-D0DEE864C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0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0D2EE-BE74-AD46-7748-734515D68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3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15E5E-51C6-3D0B-E49D-D8A29D3D7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2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3CF75-85FD-FB42-545C-51B2F1C21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0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68D02-E5CF-75AA-122F-DC884786F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6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381CE-02DB-872C-0161-951827CC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4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B8D3C-575D-7715-E2F3-4C7E7C48F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585"/>
      </p:ext>
    </p:extLst>
  </p:cSld>
  <p:clrMapOvr>
    <a:masterClrMapping/>
  </p:clrMapOvr>
</p:sld>
</file>

<file path=ppt/theme/theme1.xml><?xml version="1.0" encoding="utf-8"?>
<a:theme xmlns:a="http://schemas.openxmlformats.org/drawingml/2006/main" name="Utal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houdmap xmlns="32564b2b-1d7b-4cbc-a4bb-7f33767c2f5b" xsi:nil="true"/>
    <Inhoudbestand xmlns="32564b2b-1d7b-4cbc-a4bb-7f33767c2f5b" xsi:nil="true"/>
    <TaxCatchAll xmlns="53df6a5f-9334-4503-a845-5e05459a4c71" xsi:nil="true"/>
    <lcf76f155ced4ddcb4097134ff3c332f xmlns="32564b2b-1d7b-4cbc-a4bb-7f33767c2f5b">
      <Terms xmlns="http://schemas.microsoft.com/office/infopath/2007/PartnerControls"/>
    </lcf76f155ced4ddcb4097134ff3c332f>
    <Tijd xmlns="32564b2b-1d7b-4cbc-a4bb-7f33767c2f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00976E844F44CA71415BCB26A5C71" ma:contentTypeVersion="21" ma:contentTypeDescription="Een nieuw document maken." ma:contentTypeScope="" ma:versionID="1e917a4331f436b5c18649f418d57290">
  <xsd:schema xmlns:xsd="http://www.w3.org/2001/XMLSchema" xmlns:xs="http://www.w3.org/2001/XMLSchema" xmlns:p="http://schemas.microsoft.com/office/2006/metadata/properties" xmlns:ns2="32564b2b-1d7b-4cbc-a4bb-7f33767c2f5b" xmlns:ns3="ba99cf79-12c9-4e78-8663-64748c995659" xmlns:ns4="53df6a5f-9334-4503-a845-5e05459a4c71" targetNamespace="http://schemas.microsoft.com/office/2006/metadata/properties" ma:root="true" ma:fieldsID="2498753e551ce5c28f404a4b17165271" ns2:_="" ns3:_="" ns4:_="">
    <xsd:import namespace="32564b2b-1d7b-4cbc-a4bb-7f33767c2f5b"/>
    <xsd:import namespace="ba99cf79-12c9-4e78-8663-64748c995659"/>
    <xsd:import namespace="53df6a5f-9334-4503-a845-5e05459a4c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Inhoudmap" minOccurs="0"/>
                <xsd:element ref="ns2:Inhoudbestand" minOccurs="0"/>
                <xsd:element ref="ns2:MediaServiceObjectDetectorVersions" minOccurs="0"/>
                <xsd:element ref="ns2:Tij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64b2b-1d7b-4cbc-a4bb-7f33767c2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houdmap" ma:index="24" nillable="true" ma:displayName="Inhoud map of bestand" ma:format="Dropdown" ma:internalName="Inhoudmap">
      <xsd:simpleType>
        <xsd:restriction base="dms:Text">
          <xsd:maxLength value="255"/>
        </xsd:restriction>
      </xsd:simpleType>
    </xsd:element>
    <xsd:element name="Inhoudbestand" ma:index="25" nillable="true" ma:displayName="Inhoud bestand" ma:format="Dropdown" ma:internalName="Inhoudbestand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ijd" ma:index="27" nillable="true" ma:displayName="Tijd" ma:format="DateOnly" ma:internalName="Tijd">
      <xsd:simpleType>
        <xsd:restriction base="dms:DateTim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9cf79-12c9-4e78-8663-64748c99565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6a5f-9334-4503-a845-5e05459a4c7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446cec9-a8f3-4682-a231-6db09d78434c}" ma:internalName="TaxCatchAll" ma:showField="CatchAllData" ma:web="ba99cf79-12c9-4e78-8663-64748c9956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453665-7205-477F-93E5-6AC43C92FBE9}">
  <ds:schemaRefs>
    <ds:schemaRef ds:uri="http://schemas.microsoft.com/office/2006/metadata/properties"/>
    <ds:schemaRef ds:uri="http://schemas.microsoft.com/office/infopath/2007/PartnerControls"/>
    <ds:schemaRef ds:uri="32564b2b-1d7b-4cbc-a4bb-7f33767c2f5b"/>
    <ds:schemaRef ds:uri="53df6a5f-9334-4503-a845-5e05459a4c71"/>
  </ds:schemaRefs>
</ds:datastoreItem>
</file>

<file path=customXml/itemProps2.xml><?xml version="1.0" encoding="utf-8"?>
<ds:datastoreItem xmlns:ds="http://schemas.openxmlformats.org/officeDocument/2006/customXml" ds:itemID="{731CCBA0-7ACB-47A1-8E31-5B4B0FCBDC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6CB587-2869-490D-897C-0148B797D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64b2b-1d7b-4cbc-a4bb-7f33767c2f5b"/>
    <ds:schemaRef ds:uri="ba99cf79-12c9-4e78-8663-64748c995659"/>
    <ds:schemaRef ds:uri="53df6a5f-9334-4503-a845-5e05459a4c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</vt:lpstr>
      <vt:lpstr>Open Sans SemiBold</vt:lpstr>
      <vt:lpstr>Raleway ExtraBold</vt:lpstr>
      <vt:lpstr>Raleway SemiBold</vt:lpstr>
      <vt:lpstr>Utalent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van Lunteren</dc:creator>
  <cp:lastModifiedBy>Bakx, L.L. (Noort)</cp:lastModifiedBy>
  <cp:revision>39</cp:revision>
  <dcterms:created xsi:type="dcterms:W3CDTF">2024-01-04T14:22:21Z</dcterms:created>
  <dcterms:modified xsi:type="dcterms:W3CDTF">2025-02-21T09:58:51Z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0x01010088C00976E844F44CA71415BCB26A5C71</vt:lpwstr>
  </property>
  <property fmtid="{D5CDD505-2E9C-101B-9397-08002B2CF9AE}" pid="3" name="MediaServiceImageTags">
    <vt:lpwstr/>
  </property>
</Properties>
</file>