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1" r:id="rId5"/>
    <p:sldId id="262" r:id="rId6"/>
    <p:sldId id="263" r:id="rId7"/>
    <p:sldId id="264" r:id="rId8"/>
    <p:sldId id="265" r:id="rId9"/>
    <p:sldId id="268" r:id="rId10"/>
    <p:sldId id="267" r:id="rId11"/>
    <p:sldId id="26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5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FFC64-BF58-4DB7-979B-856EB3B3CF54}" v="9" dt="2024-12-10T08:24:08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97" autoAdjust="0"/>
  </p:normalViewPr>
  <p:slideViewPr>
    <p:cSldViewPr snapToGrid="0">
      <p:cViewPr varScale="1">
        <p:scale>
          <a:sx n="104" d="100"/>
          <a:sy n="104" d="100"/>
        </p:scale>
        <p:origin x="138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6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x, L.L. (Noort)" userId="1d7db500-d7eb-45f8-900e-1d85d0622936" providerId="ADAL" clId="{927FFC64-BF58-4DB7-979B-856EB3B3CF54}"/>
    <pc:docChg chg="custSel addSld delSld modSld sldOrd">
      <pc:chgData name="Bakx, L.L. (Noort)" userId="1d7db500-d7eb-45f8-900e-1d85d0622936" providerId="ADAL" clId="{927FFC64-BF58-4DB7-979B-856EB3B3CF54}" dt="2024-12-10T08:24:08.620" v="33"/>
      <pc:docMkLst>
        <pc:docMk/>
      </pc:docMkLst>
      <pc:sldChg chg="del">
        <pc:chgData name="Bakx, L.L. (Noort)" userId="1d7db500-d7eb-45f8-900e-1d85d0622936" providerId="ADAL" clId="{927FFC64-BF58-4DB7-979B-856EB3B3CF54}" dt="2024-12-05T15:08:04.143" v="0" actId="47"/>
        <pc:sldMkLst>
          <pc:docMk/>
          <pc:sldMk cId="2222080865" sldId="256"/>
        </pc:sldMkLst>
      </pc:sldChg>
      <pc:sldChg chg="del">
        <pc:chgData name="Bakx, L.L. (Noort)" userId="1d7db500-d7eb-45f8-900e-1d85d0622936" providerId="ADAL" clId="{927FFC64-BF58-4DB7-979B-856EB3B3CF54}" dt="2024-12-05T15:08:05.614" v="5" actId="47"/>
        <pc:sldMkLst>
          <pc:docMk/>
          <pc:sldMk cId="1546326814" sldId="259"/>
        </pc:sldMkLst>
      </pc:sldChg>
      <pc:sldChg chg="del">
        <pc:chgData name="Bakx, L.L. (Noort)" userId="1d7db500-d7eb-45f8-900e-1d85d0622936" providerId="ADAL" clId="{927FFC64-BF58-4DB7-979B-856EB3B3CF54}" dt="2024-12-05T15:08:04.378" v="1" actId="47"/>
        <pc:sldMkLst>
          <pc:docMk/>
          <pc:sldMk cId="838957425" sldId="260"/>
        </pc:sldMkLst>
      </pc:sldChg>
      <pc:sldChg chg="addSp modSp">
        <pc:chgData name="Bakx, L.L. (Noort)" userId="1d7db500-d7eb-45f8-900e-1d85d0622936" providerId="ADAL" clId="{927FFC64-BF58-4DB7-979B-856EB3B3CF54}" dt="2024-12-05T15:08:07.869" v="6"/>
        <pc:sldMkLst>
          <pc:docMk/>
          <pc:sldMk cId="3065129137" sldId="261"/>
        </pc:sldMkLst>
        <pc:picChg chg="add mod">
          <ac:chgData name="Bakx, L.L. (Noort)" userId="1d7db500-d7eb-45f8-900e-1d85d0622936" providerId="ADAL" clId="{927FFC64-BF58-4DB7-979B-856EB3B3CF54}" dt="2024-12-05T15:08:07.869" v="6"/>
          <ac:picMkLst>
            <pc:docMk/>
            <pc:sldMk cId="3065129137" sldId="261"/>
            <ac:picMk id="3" creationId="{9584E1EE-CF6A-0E67-2F51-025503AC7ED8}"/>
          </ac:picMkLst>
        </pc:picChg>
      </pc:sldChg>
      <pc:sldChg chg="del">
        <pc:chgData name="Bakx, L.L. (Noort)" userId="1d7db500-d7eb-45f8-900e-1d85d0622936" providerId="ADAL" clId="{927FFC64-BF58-4DB7-979B-856EB3B3CF54}" dt="2024-12-05T15:08:04.619" v="2" actId="47"/>
        <pc:sldMkLst>
          <pc:docMk/>
          <pc:sldMk cId="1005573991" sldId="262"/>
        </pc:sldMkLst>
      </pc:sldChg>
      <pc:sldChg chg="addSp delSp modSp add mod">
        <pc:chgData name="Bakx, L.L. (Noort)" userId="1d7db500-d7eb-45f8-900e-1d85d0622936" providerId="ADAL" clId="{927FFC64-BF58-4DB7-979B-856EB3B3CF54}" dt="2024-12-05T15:08:14.977" v="9"/>
        <pc:sldMkLst>
          <pc:docMk/>
          <pc:sldMk cId="4268351324" sldId="262"/>
        </pc:sldMkLst>
        <pc:picChg chg="del">
          <ac:chgData name="Bakx, L.L. (Noort)" userId="1d7db500-d7eb-45f8-900e-1d85d0622936" providerId="ADAL" clId="{927FFC64-BF58-4DB7-979B-856EB3B3CF54}" dt="2024-12-05T15:08:10.490" v="8" actId="478"/>
          <ac:picMkLst>
            <pc:docMk/>
            <pc:sldMk cId="4268351324" sldId="262"/>
            <ac:picMk id="3" creationId="{9584E1EE-CF6A-0E67-2F51-025503AC7ED8}"/>
          </ac:picMkLst>
        </pc:picChg>
        <pc:picChg chg="add mod">
          <ac:chgData name="Bakx, L.L. (Noort)" userId="1d7db500-d7eb-45f8-900e-1d85d0622936" providerId="ADAL" clId="{927FFC64-BF58-4DB7-979B-856EB3B3CF54}" dt="2024-12-05T15:08:14.977" v="9"/>
          <ac:picMkLst>
            <pc:docMk/>
            <pc:sldMk cId="4268351324" sldId="262"/>
            <ac:picMk id="4" creationId="{F26589AF-F907-B04E-2513-797CCCF55C74}"/>
          </ac:picMkLst>
        </pc:picChg>
      </pc:sldChg>
      <pc:sldChg chg="addSp delSp modSp add mod">
        <pc:chgData name="Bakx, L.L. (Noort)" userId="1d7db500-d7eb-45f8-900e-1d85d0622936" providerId="ADAL" clId="{927FFC64-BF58-4DB7-979B-856EB3B3CF54}" dt="2024-12-05T15:08:24.674" v="14" actId="1076"/>
        <pc:sldMkLst>
          <pc:docMk/>
          <pc:sldMk cId="3234683279" sldId="263"/>
        </pc:sldMkLst>
        <pc:picChg chg="add mod">
          <ac:chgData name="Bakx, L.L. (Noort)" userId="1d7db500-d7eb-45f8-900e-1d85d0622936" providerId="ADAL" clId="{927FFC64-BF58-4DB7-979B-856EB3B3CF54}" dt="2024-12-05T15:08:24.674" v="14" actId="1076"/>
          <ac:picMkLst>
            <pc:docMk/>
            <pc:sldMk cId="3234683279" sldId="263"/>
            <ac:picMk id="3" creationId="{C42D17DC-A988-8D84-3387-FB6203CE6B13}"/>
          </ac:picMkLst>
        </pc:picChg>
        <pc:picChg chg="del">
          <ac:chgData name="Bakx, L.L. (Noort)" userId="1d7db500-d7eb-45f8-900e-1d85d0622936" providerId="ADAL" clId="{927FFC64-BF58-4DB7-979B-856EB3B3CF54}" dt="2024-12-05T15:08:23.292" v="13" actId="478"/>
          <ac:picMkLst>
            <pc:docMk/>
            <pc:sldMk cId="3234683279" sldId="263"/>
            <ac:picMk id="4" creationId="{F26589AF-F907-B04E-2513-797CCCF55C74}"/>
          </ac:picMkLst>
        </pc:picChg>
      </pc:sldChg>
      <pc:sldChg chg="del">
        <pc:chgData name="Bakx, L.L. (Noort)" userId="1d7db500-d7eb-45f8-900e-1d85d0622936" providerId="ADAL" clId="{927FFC64-BF58-4DB7-979B-856EB3B3CF54}" dt="2024-12-05T15:08:04.903" v="3" actId="47"/>
        <pc:sldMkLst>
          <pc:docMk/>
          <pc:sldMk cId="3433408824" sldId="263"/>
        </pc:sldMkLst>
      </pc:sldChg>
      <pc:sldChg chg="del">
        <pc:chgData name="Bakx, L.L. (Noort)" userId="1d7db500-d7eb-45f8-900e-1d85d0622936" providerId="ADAL" clId="{927FFC64-BF58-4DB7-979B-856EB3B3CF54}" dt="2024-12-05T15:08:05.255" v="4" actId="47"/>
        <pc:sldMkLst>
          <pc:docMk/>
          <pc:sldMk cId="91964801" sldId="264"/>
        </pc:sldMkLst>
      </pc:sldChg>
      <pc:sldChg chg="addSp delSp modSp add mod">
        <pc:chgData name="Bakx, L.L. (Noort)" userId="1d7db500-d7eb-45f8-900e-1d85d0622936" providerId="ADAL" clId="{927FFC64-BF58-4DB7-979B-856EB3B3CF54}" dt="2024-12-05T15:08:33.753" v="17"/>
        <pc:sldMkLst>
          <pc:docMk/>
          <pc:sldMk cId="577928655" sldId="264"/>
        </pc:sldMkLst>
        <pc:picChg chg="del">
          <ac:chgData name="Bakx, L.L. (Noort)" userId="1d7db500-d7eb-45f8-900e-1d85d0622936" providerId="ADAL" clId="{927FFC64-BF58-4DB7-979B-856EB3B3CF54}" dt="2024-12-05T15:08:31.267" v="16" actId="478"/>
          <ac:picMkLst>
            <pc:docMk/>
            <pc:sldMk cId="577928655" sldId="264"/>
            <ac:picMk id="3" creationId="{C42D17DC-A988-8D84-3387-FB6203CE6B13}"/>
          </ac:picMkLst>
        </pc:picChg>
        <pc:picChg chg="add mod">
          <ac:chgData name="Bakx, L.L. (Noort)" userId="1d7db500-d7eb-45f8-900e-1d85d0622936" providerId="ADAL" clId="{927FFC64-BF58-4DB7-979B-856EB3B3CF54}" dt="2024-12-05T15:08:33.753" v="17"/>
          <ac:picMkLst>
            <pc:docMk/>
            <pc:sldMk cId="577928655" sldId="264"/>
            <ac:picMk id="4" creationId="{BF47BADA-3A57-6151-13FF-79C51E4153B9}"/>
          </ac:picMkLst>
        </pc:picChg>
      </pc:sldChg>
      <pc:sldChg chg="addSp delSp modSp add mod">
        <pc:chgData name="Bakx, L.L. (Noort)" userId="1d7db500-d7eb-45f8-900e-1d85d0622936" providerId="ADAL" clId="{927FFC64-BF58-4DB7-979B-856EB3B3CF54}" dt="2024-12-05T15:10:19.131" v="20"/>
        <pc:sldMkLst>
          <pc:docMk/>
          <pc:sldMk cId="1207890411" sldId="265"/>
        </pc:sldMkLst>
        <pc:picChg chg="add mod">
          <ac:chgData name="Bakx, L.L. (Noort)" userId="1d7db500-d7eb-45f8-900e-1d85d0622936" providerId="ADAL" clId="{927FFC64-BF58-4DB7-979B-856EB3B3CF54}" dt="2024-12-05T15:10:19.131" v="20"/>
          <ac:picMkLst>
            <pc:docMk/>
            <pc:sldMk cId="1207890411" sldId="265"/>
            <ac:picMk id="3" creationId="{174EDCF6-6D49-C66B-DDBA-EE3A09E2B498}"/>
          </ac:picMkLst>
        </pc:picChg>
        <pc:picChg chg="del">
          <ac:chgData name="Bakx, L.L. (Noort)" userId="1d7db500-d7eb-45f8-900e-1d85d0622936" providerId="ADAL" clId="{927FFC64-BF58-4DB7-979B-856EB3B3CF54}" dt="2024-12-05T15:10:18.131" v="19" actId="478"/>
          <ac:picMkLst>
            <pc:docMk/>
            <pc:sldMk cId="1207890411" sldId="265"/>
            <ac:picMk id="4" creationId="{BF47BADA-3A57-6151-13FF-79C51E4153B9}"/>
          </ac:picMkLst>
        </pc:picChg>
      </pc:sldChg>
      <pc:sldChg chg="addSp delSp modSp add mod">
        <pc:chgData name="Bakx, L.L. (Noort)" userId="1d7db500-d7eb-45f8-900e-1d85d0622936" providerId="ADAL" clId="{927FFC64-BF58-4DB7-979B-856EB3B3CF54}" dt="2024-12-05T15:10:26.136" v="23"/>
        <pc:sldMkLst>
          <pc:docMk/>
          <pc:sldMk cId="3231809047" sldId="266"/>
        </pc:sldMkLst>
        <pc:picChg chg="del">
          <ac:chgData name="Bakx, L.L. (Noort)" userId="1d7db500-d7eb-45f8-900e-1d85d0622936" providerId="ADAL" clId="{927FFC64-BF58-4DB7-979B-856EB3B3CF54}" dt="2024-12-05T15:10:23.300" v="22" actId="478"/>
          <ac:picMkLst>
            <pc:docMk/>
            <pc:sldMk cId="3231809047" sldId="266"/>
            <ac:picMk id="3" creationId="{174EDCF6-6D49-C66B-DDBA-EE3A09E2B498}"/>
          </ac:picMkLst>
        </pc:picChg>
        <pc:picChg chg="add mod">
          <ac:chgData name="Bakx, L.L. (Noort)" userId="1d7db500-d7eb-45f8-900e-1d85d0622936" providerId="ADAL" clId="{927FFC64-BF58-4DB7-979B-856EB3B3CF54}" dt="2024-12-05T15:10:26.136" v="23"/>
          <ac:picMkLst>
            <pc:docMk/>
            <pc:sldMk cId="3231809047" sldId="266"/>
            <ac:picMk id="4" creationId="{C7F13448-3C86-3EBA-B02D-A90450551C20}"/>
          </ac:picMkLst>
        </pc:picChg>
      </pc:sldChg>
      <pc:sldChg chg="addSp delSp modSp add mod ord">
        <pc:chgData name="Bakx, L.L. (Noort)" userId="1d7db500-d7eb-45f8-900e-1d85d0622936" providerId="ADAL" clId="{927FFC64-BF58-4DB7-979B-856EB3B3CF54}" dt="2024-12-05T15:10:33.078" v="28"/>
        <pc:sldMkLst>
          <pc:docMk/>
          <pc:sldMk cId="3669176412" sldId="267"/>
        </pc:sldMkLst>
        <pc:picChg chg="add mod">
          <ac:chgData name="Bakx, L.L. (Noort)" userId="1d7db500-d7eb-45f8-900e-1d85d0622936" providerId="ADAL" clId="{927FFC64-BF58-4DB7-979B-856EB3B3CF54}" dt="2024-12-05T15:10:31.602" v="26"/>
          <ac:picMkLst>
            <pc:docMk/>
            <pc:sldMk cId="3669176412" sldId="267"/>
            <ac:picMk id="3" creationId="{529CA91E-E1C9-0A3B-E4F6-BDC8B6B5ECB2}"/>
          </ac:picMkLst>
        </pc:picChg>
        <pc:picChg chg="del">
          <ac:chgData name="Bakx, L.L. (Noort)" userId="1d7db500-d7eb-45f8-900e-1d85d0622936" providerId="ADAL" clId="{927FFC64-BF58-4DB7-979B-856EB3B3CF54}" dt="2024-12-05T15:10:29.665" v="25" actId="478"/>
          <ac:picMkLst>
            <pc:docMk/>
            <pc:sldMk cId="3669176412" sldId="267"/>
            <ac:picMk id="4" creationId="{C7F13448-3C86-3EBA-B02D-A90450551C20}"/>
          </ac:picMkLst>
        </pc:picChg>
      </pc:sldChg>
      <pc:sldChg chg="addSp delSp modSp add mod">
        <pc:chgData name="Bakx, L.L. (Noort)" userId="1d7db500-d7eb-45f8-900e-1d85d0622936" providerId="ADAL" clId="{927FFC64-BF58-4DB7-979B-856EB3B3CF54}" dt="2024-12-10T08:24:08.620" v="33"/>
        <pc:sldMkLst>
          <pc:docMk/>
          <pc:sldMk cId="1176250586" sldId="268"/>
        </pc:sldMkLst>
        <pc:picChg chg="del">
          <ac:chgData name="Bakx, L.L. (Noort)" userId="1d7db500-d7eb-45f8-900e-1d85d0622936" providerId="ADAL" clId="{927FFC64-BF58-4DB7-979B-856EB3B3CF54}" dt="2024-12-05T15:10:45.564" v="30" actId="478"/>
          <ac:picMkLst>
            <pc:docMk/>
            <pc:sldMk cId="1176250586" sldId="268"/>
            <ac:picMk id="3" creationId="{174EDCF6-6D49-C66B-DDBA-EE3A09E2B498}"/>
          </ac:picMkLst>
        </pc:picChg>
        <pc:picChg chg="add mod">
          <ac:chgData name="Bakx, L.L. (Noort)" userId="1d7db500-d7eb-45f8-900e-1d85d0622936" providerId="ADAL" clId="{927FFC64-BF58-4DB7-979B-856EB3B3CF54}" dt="2024-12-10T08:24:08.620" v="33"/>
          <ac:picMkLst>
            <pc:docMk/>
            <pc:sldMk cId="1176250586" sldId="268"/>
            <ac:picMk id="3" creationId="{43AACFAD-F9CD-0F10-C376-40C9DD8D38DA}"/>
          </ac:picMkLst>
        </pc:picChg>
        <pc:picChg chg="add del mod">
          <ac:chgData name="Bakx, L.L. (Noort)" userId="1d7db500-d7eb-45f8-900e-1d85d0622936" providerId="ADAL" clId="{927FFC64-BF58-4DB7-979B-856EB3B3CF54}" dt="2024-12-10T08:24:06.752" v="32" actId="478"/>
          <ac:picMkLst>
            <pc:docMk/>
            <pc:sldMk cId="1176250586" sldId="268"/>
            <ac:picMk id="4" creationId="{559B1BC6-2B66-83F0-48AC-98B9A3393D6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366B30A-0534-C5F3-711E-866605AB1E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7EF3BB-46FD-CE0D-2A9D-4280AF83BD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61CD8-1599-4915-B3C3-83C099349211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B5EF9E-93CC-2178-7123-3B6D707365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ABF0A9-BD11-6A9C-75D4-E5F3E4153B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BD4B2-7B5C-48BC-829F-260EF10B626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7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A6EC-BD4F-41E9-AE08-BB59FD77E730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E5791-E7FE-4A8C-A331-32F9B829AF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46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5746E-E2ED-0029-38C7-5E271A4E4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000">
                <a:latin typeface="Raleway ExtraBold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75DC9E-B15D-C1F3-DA70-6A446873F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5CF58A-16D1-3C00-600C-6E92D5F3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4D27D-A3D9-AFC3-88A7-7F95AD86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C8913D-56D6-2DF9-E499-399A6A6E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F33757-FFA9-7EE9-2B21-D8E150A13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5746E-E2ED-0029-38C7-5E271A4E4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000">
                <a:latin typeface="Raleway ExtraBold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75DC9E-B15D-C1F3-DA70-6A446873F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5CF58A-16D1-3C00-600C-6E92D5F3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4D27D-A3D9-AFC3-88A7-7F95AD86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C8913D-56D6-2DF9-E499-399A6A6E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42169B-605E-233C-B001-59B7E4E84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9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33BC61-5E23-0FC5-7E86-79E794F9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650"/>
            <a:ext cx="10125075" cy="429101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868545-2743-5271-E95A-A970FCEB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E6C0D3-E541-135E-FA6E-69E561C8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A9BD2B-84A8-6204-3AD0-6728A722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5EF743-E306-BF44-37A0-CF2B6C2C59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E589761-4A82-B171-5482-4943DD3F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482"/>
            <a:ext cx="10125075" cy="1137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0147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13D85-C22B-B0BD-CA0D-2C460988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955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99FF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CF3156-6C3A-0237-0B71-DD8407FE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05275"/>
            <a:ext cx="10515600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64F47F-6B9D-7771-DF9B-A64FC2FC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AB1E34-C6CD-F623-58AC-F2B33E43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4F6A0F-2A8B-901D-6A40-CC2CAAE6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EE4B13-84CA-0D92-6EAD-136E8E9577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3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mm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A4BF6E-843A-F4FD-8C79-3870D45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4633BE-EA5B-785D-3299-3C3F6CA8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33BFEE-3A3D-07AE-954D-9E8574B2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08A1D96-C437-DD2E-EDAE-1E579E59B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60FA3C5-D818-82DA-BC9E-3CB53F43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482"/>
            <a:ext cx="10125075" cy="1137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EC49F71-629D-51E0-7233-9CF54B58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71650"/>
            <a:ext cx="4913375" cy="429101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0D1E42F-D267-1712-61AA-3F02E25833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49900" y="1771650"/>
            <a:ext cx="4913375" cy="429101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4262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2B10BD3-1D86-2A9D-D5EF-90713150B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36718" y="523874"/>
            <a:ext cx="7931407" cy="5762625"/>
          </a:xfrm>
          <a:prstGeom prst="rect">
            <a:avLst/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C165E5-3201-E1B8-B393-FCB3A8547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5" y="523874"/>
            <a:ext cx="2828925" cy="5762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F19B497-CACB-632E-1E47-D2FCB9430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FD0E5C-1143-3B17-7A24-DB02A4E5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1BDA5B-92B9-677A-19D8-69F4141F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59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17EE6D-9006-4241-98F8-7571B8CE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6B9A889-740B-4440-97E6-C9EDCBEA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1F4030-659D-3A68-7416-D0CCADA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17EE6D-9006-4241-98F8-7571B8CE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6B9A889-740B-4440-97E6-C9EDCBEA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1F4030-659D-3A68-7416-D0CCADA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36000DC8-164D-E031-1E6B-1D873EB34A4B}"/>
              </a:ext>
            </a:extLst>
          </p:cNvPr>
          <p:cNvGrpSpPr/>
          <p:nvPr userDrawn="1"/>
        </p:nvGrpSpPr>
        <p:grpSpPr>
          <a:xfrm>
            <a:off x="4733925" y="5800150"/>
            <a:ext cx="2724150" cy="584775"/>
            <a:chOff x="4724400" y="5600698"/>
            <a:chExt cx="2724150" cy="584775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7E38A8C-F422-5AA2-00DD-B1ED956317F3}"/>
                </a:ext>
              </a:extLst>
            </p:cNvPr>
            <p:cNvSpPr txBox="1"/>
            <p:nvPr userDrawn="1"/>
          </p:nvSpPr>
          <p:spPr>
            <a:xfrm>
              <a:off x="5216902" y="5600698"/>
              <a:ext cx="2231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0" i="1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u-talent.nl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CFA8F26-BE2B-9F6B-AFBA-A7AD65F572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4400" y="5700999"/>
              <a:ext cx="444877" cy="36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66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17EE6D-9006-4241-98F8-7571B8CE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6B9A889-740B-4440-97E6-C9EDCBEA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1F4030-659D-3A68-7416-D0CCADA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3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2B0388-784E-180B-BBAD-9B4CAC8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BF42A8-EE45-3E65-C066-06B84F433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64792"/>
            <a:ext cx="10515600" cy="4306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E11B9A-46DC-06A6-3CDC-1147B1AF3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47882-699A-4093-B4C3-C52FA95DC54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16CFE8-0D8A-5BDD-6319-D0A47FC9B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3DE2FA-CCD9-94B8-CD33-600DED64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274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7" r:id="rId6"/>
    <p:sldLayoutId id="2147483658" r:id="rId7"/>
    <p:sldLayoutId id="2147483660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Raleway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4E1EE-CF6A-0E67-2F51-025503AC7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6589AF-F907-B04E-2513-797CCCF55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51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D17DC-A988-8D84-3387-FB6203CE6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3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7BADA-3A57-6151-13FF-79C51E415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2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EDCF6-6D49-C66B-DDBA-EE3A09E2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90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ACFAD-F9CD-0F10-C376-40C9DD8D3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CA91E-E1C9-0A3B-E4F6-BDC8B6B5E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7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13448-3C86-3EBA-B02D-A90450551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09047"/>
      </p:ext>
    </p:extLst>
  </p:cSld>
  <p:clrMapOvr>
    <a:masterClrMapping/>
  </p:clrMapOvr>
</p:sld>
</file>

<file path=ppt/theme/theme1.xml><?xml version="1.0" encoding="utf-8"?>
<a:theme xmlns:a="http://schemas.openxmlformats.org/drawingml/2006/main" name="Utal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C00976E844F44CA71415BCB26A5C71" ma:contentTypeVersion="21" ma:contentTypeDescription="Een nieuw document maken." ma:contentTypeScope="" ma:versionID="1e917a4331f436b5c18649f418d57290">
  <xsd:schema xmlns:xsd="http://www.w3.org/2001/XMLSchema" xmlns:xs="http://www.w3.org/2001/XMLSchema" xmlns:p="http://schemas.microsoft.com/office/2006/metadata/properties" xmlns:ns2="32564b2b-1d7b-4cbc-a4bb-7f33767c2f5b" xmlns:ns3="ba99cf79-12c9-4e78-8663-64748c995659" xmlns:ns4="53df6a5f-9334-4503-a845-5e05459a4c71" targetNamespace="http://schemas.microsoft.com/office/2006/metadata/properties" ma:root="true" ma:fieldsID="2498753e551ce5c28f404a4b17165271" ns2:_="" ns3:_="" ns4:_="">
    <xsd:import namespace="32564b2b-1d7b-4cbc-a4bb-7f33767c2f5b"/>
    <xsd:import namespace="ba99cf79-12c9-4e78-8663-64748c995659"/>
    <xsd:import namespace="53df6a5f-9334-4503-a845-5e05459a4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Inhoudmap" minOccurs="0"/>
                <xsd:element ref="ns2:Inhoudbestand" minOccurs="0"/>
                <xsd:element ref="ns2:MediaServiceObjectDetectorVersions" minOccurs="0"/>
                <xsd:element ref="ns2:Tij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64b2b-1d7b-4cbc-a4bb-7f33767c2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b077af7-eccc-41ba-8726-6d08c81cb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nhoudmap" ma:index="24" nillable="true" ma:displayName="Inhoud map of bestand" ma:format="Dropdown" ma:internalName="Inhoudmap">
      <xsd:simpleType>
        <xsd:restriction base="dms:Text">
          <xsd:maxLength value="255"/>
        </xsd:restriction>
      </xsd:simpleType>
    </xsd:element>
    <xsd:element name="Inhoudbestand" ma:index="25" nillable="true" ma:displayName="Inhoud bestand" ma:format="Dropdown" ma:internalName="Inhoudbestand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ijd" ma:index="27" nillable="true" ma:displayName="Tijd" ma:format="DateOnly" ma:internalName="Tijd">
      <xsd:simpleType>
        <xsd:restriction base="dms:DateTime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9cf79-12c9-4e78-8663-64748c99565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f6a5f-9334-4503-a845-5e05459a4c7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446cec9-a8f3-4682-a231-6db09d78434c}" ma:internalName="TaxCatchAll" ma:showField="CatchAllData" ma:web="ba99cf79-12c9-4e78-8663-64748c995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houdmap xmlns="32564b2b-1d7b-4cbc-a4bb-7f33767c2f5b" xsi:nil="true"/>
    <Inhoudbestand xmlns="32564b2b-1d7b-4cbc-a4bb-7f33767c2f5b" xsi:nil="true"/>
    <TaxCatchAll xmlns="53df6a5f-9334-4503-a845-5e05459a4c71" xsi:nil="true"/>
    <lcf76f155ced4ddcb4097134ff3c332f xmlns="32564b2b-1d7b-4cbc-a4bb-7f33767c2f5b">
      <Terms xmlns="http://schemas.microsoft.com/office/infopath/2007/PartnerControls"/>
    </lcf76f155ced4ddcb4097134ff3c332f>
    <Tijd xmlns="32564b2b-1d7b-4cbc-a4bb-7f33767c2f5b" xsi:nil="true"/>
  </documentManagement>
</p:properties>
</file>

<file path=customXml/itemProps1.xml><?xml version="1.0" encoding="utf-8"?>
<ds:datastoreItem xmlns:ds="http://schemas.openxmlformats.org/officeDocument/2006/customXml" ds:itemID="{EF365E45-1704-496E-95DC-260EFB297D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564b2b-1d7b-4cbc-a4bb-7f33767c2f5b"/>
    <ds:schemaRef ds:uri="ba99cf79-12c9-4e78-8663-64748c995659"/>
    <ds:schemaRef ds:uri="53df6a5f-9334-4503-a845-5e05459a4c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7DF464-C6AF-4253-A3E1-C3208EAF2A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88B999-75DE-4D08-9C9D-DCB6CA816D20}">
  <ds:schemaRefs>
    <ds:schemaRef ds:uri="http://schemas.microsoft.com/office/2006/metadata/properties"/>
    <ds:schemaRef ds:uri="http://schemas.microsoft.com/office/infopath/2007/PartnerControls"/>
    <ds:schemaRef ds:uri="32564b2b-1d7b-4cbc-a4bb-7f33767c2f5b"/>
    <ds:schemaRef ds:uri="53df6a5f-9334-4503-a845-5e05459a4c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Open Sans</vt:lpstr>
      <vt:lpstr>Open Sans SemiBold</vt:lpstr>
      <vt:lpstr>Raleway ExtraBold</vt:lpstr>
      <vt:lpstr>Raleway SemiBold</vt:lpstr>
      <vt:lpstr>Utalent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van Lunteren</dc:creator>
  <cp:lastModifiedBy>Bakx, L.L. (Noort)</cp:lastModifiedBy>
  <cp:revision>39</cp:revision>
  <dcterms:created xsi:type="dcterms:W3CDTF">2024-01-04T14:22:21Z</dcterms:created>
  <dcterms:modified xsi:type="dcterms:W3CDTF">2024-12-10T08:24:10Z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0x01010088C00976E844F44CA71415BCB26A5C71</vt:lpwstr>
  </property>
  <property fmtid="{D5CDD505-2E9C-101B-9397-08002B2CF9AE}" pid="3" name="MediaServiceImageTags">
    <vt:lpwstr/>
  </property>
</Properties>
</file>