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3"/>
  </p:notesMasterIdLst>
  <p:handoutMasterIdLst>
    <p:handoutMasterId r:id="rId14"/>
  </p:handoutMasterIdLst>
  <p:sldIdLst>
    <p:sldId id="261" r:id="rId4"/>
    <p:sldId id="262" r:id="rId5"/>
    <p:sldId id="264" r:id="rId6"/>
    <p:sldId id="263" r:id="rId7"/>
    <p:sldId id="266" r:id="rId8"/>
    <p:sldId id="268" r:id="rId9"/>
    <p:sldId id="269" r:id="rId10"/>
    <p:sldId id="265" r:id="rId11"/>
    <p:sldId id="267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5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67BF43-2919-4A05-980C-E0338246D28D}" v="9" dt="2024-08-23T07:18:15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97" autoAdjust="0"/>
  </p:normalViewPr>
  <p:slideViewPr>
    <p:cSldViewPr snapToGrid="0">
      <p:cViewPr varScale="1">
        <p:scale>
          <a:sx n="64" d="100"/>
          <a:sy n="64" d="100"/>
        </p:scale>
        <p:origin x="141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6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customXml" Target="../customXml/item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kx, L.L. (Noort)" userId="1d7db500-d7eb-45f8-900e-1d85d0622936" providerId="ADAL" clId="{1167BF43-2919-4A05-980C-E0338246D28D}"/>
    <pc:docChg chg="addSld delSld modSld sldOrd">
      <pc:chgData name="Bakx, L.L. (Noort)" userId="1d7db500-d7eb-45f8-900e-1d85d0622936" providerId="ADAL" clId="{1167BF43-2919-4A05-980C-E0338246D28D}" dt="2024-08-23T07:18:21.634" v="30"/>
      <pc:docMkLst>
        <pc:docMk/>
      </pc:docMkLst>
      <pc:sldChg chg="del">
        <pc:chgData name="Bakx, L.L. (Noort)" userId="1d7db500-d7eb-45f8-900e-1d85d0622936" providerId="ADAL" clId="{1167BF43-2919-4A05-980C-E0338246D28D}" dt="2024-08-23T07:17:12.488" v="0" actId="47"/>
        <pc:sldMkLst>
          <pc:docMk/>
          <pc:sldMk cId="2222080865" sldId="256"/>
        </pc:sldMkLst>
      </pc:sldChg>
      <pc:sldChg chg="del">
        <pc:chgData name="Bakx, L.L. (Noort)" userId="1d7db500-d7eb-45f8-900e-1d85d0622936" providerId="ADAL" clId="{1167BF43-2919-4A05-980C-E0338246D28D}" dt="2024-08-23T07:17:14.277" v="5" actId="47"/>
        <pc:sldMkLst>
          <pc:docMk/>
          <pc:sldMk cId="1546326814" sldId="259"/>
        </pc:sldMkLst>
      </pc:sldChg>
      <pc:sldChg chg="del">
        <pc:chgData name="Bakx, L.L. (Noort)" userId="1d7db500-d7eb-45f8-900e-1d85d0622936" providerId="ADAL" clId="{1167BF43-2919-4A05-980C-E0338246D28D}" dt="2024-08-23T07:17:12.832" v="1" actId="47"/>
        <pc:sldMkLst>
          <pc:docMk/>
          <pc:sldMk cId="838957425" sldId="260"/>
        </pc:sldMkLst>
      </pc:sldChg>
      <pc:sldChg chg="addSp modSp">
        <pc:chgData name="Bakx, L.L. (Noort)" userId="1d7db500-d7eb-45f8-900e-1d85d0622936" providerId="ADAL" clId="{1167BF43-2919-4A05-980C-E0338246D28D}" dt="2024-08-23T07:17:20.991" v="6"/>
        <pc:sldMkLst>
          <pc:docMk/>
          <pc:sldMk cId="3065129137" sldId="261"/>
        </pc:sldMkLst>
        <pc:picChg chg="add mod">
          <ac:chgData name="Bakx, L.L. (Noort)" userId="1d7db500-d7eb-45f8-900e-1d85d0622936" providerId="ADAL" clId="{1167BF43-2919-4A05-980C-E0338246D28D}" dt="2024-08-23T07:17:20.991" v="6"/>
          <ac:picMkLst>
            <pc:docMk/>
            <pc:sldMk cId="3065129137" sldId="261"/>
            <ac:picMk id="3" creationId="{C215DD4A-9884-CAA4-0CA2-5C0F2C21F6BB}"/>
          </ac:picMkLst>
        </pc:picChg>
      </pc:sldChg>
      <pc:sldChg chg="addSp modSp new">
        <pc:chgData name="Bakx, L.L. (Noort)" userId="1d7db500-d7eb-45f8-900e-1d85d0622936" providerId="ADAL" clId="{1167BF43-2919-4A05-980C-E0338246D28D}" dt="2024-08-23T07:17:27.950" v="8"/>
        <pc:sldMkLst>
          <pc:docMk/>
          <pc:sldMk cId="391491399" sldId="262"/>
        </pc:sldMkLst>
        <pc:picChg chg="add mod">
          <ac:chgData name="Bakx, L.L. (Noort)" userId="1d7db500-d7eb-45f8-900e-1d85d0622936" providerId="ADAL" clId="{1167BF43-2919-4A05-980C-E0338246D28D}" dt="2024-08-23T07:17:27.950" v="8"/>
          <ac:picMkLst>
            <pc:docMk/>
            <pc:sldMk cId="391491399" sldId="262"/>
            <ac:picMk id="3" creationId="{78D51656-663C-C610-A048-E7D10E075C6B}"/>
          </ac:picMkLst>
        </pc:picChg>
      </pc:sldChg>
      <pc:sldChg chg="del">
        <pc:chgData name="Bakx, L.L. (Noort)" userId="1d7db500-d7eb-45f8-900e-1d85d0622936" providerId="ADAL" clId="{1167BF43-2919-4A05-980C-E0338246D28D}" dt="2024-08-23T07:17:13.138" v="2" actId="47"/>
        <pc:sldMkLst>
          <pc:docMk/>
          <pc:sldMk cId="1005573991" sldId="262"/>
        </pc:sldMkLst>
      </pc:sldChg>
      <pc:sldChg chg="addSp modSp new">
        <pc:chgData name="Bakx, L.L. (Noort)" userId="1d7db500-d7eb-45f8-900e-1d85d0622936" providerId="ADAL" clId="{1167BF43-2919-4A05-980C-E0338246D28D}" dt="2024-08-23T07:17:33.723" v="10"/>
        <pc:sldMkLst>
          <pc:docMk/>
          <pc:sldMk cId="2977166370" sldId="263"/>
        </pc:sldMkLst>
        <pc:picChg chg="add mod">
          <ac:chgData name="Bakx, L.L. (Noort)" userId="1d7db500-d7eb-45f8-900e-1d85d0622936" providerId="ADAL" clId="{1167BF43-2919-4A05-980C-E0338246D28D}" dt="2024-08-23T07:17:33.723" v="10"/>
          <ac:picMkLst>
            <pc:docMk/>
            <pc:sldMk cId="2977166370" sldId="263"/>
            <ac:picMk id="3" creationId="{53BDFC62-937C-E0CF-4A14-D71293F60E75}"/>
          </ac:picMkLst>
        </pc:picChg>
      </pc:sldChg>
      <pc:sldChg chg="del">
        <pc:chgData name="Bakx, L.L. (Noort)" userId="1d7db500-d7eb-45f8-900e-1d85d0622936" providerId="ADAL" clId="{1167BF43-2919-4A05-980C-E0338246D28D}" dt="2024-08-23T07:17:13.417" v="3" actId="47"/>
        <pc:sldMkLst>
          <pc:docMk/>
          <pc:sldMk cId="3433408824" sldId="263"/>
        </pc:sldMkLst>
      </pc:sldChg>
      <pc:sldChg chg="del">
        <pc:chgData name="Bakx, L.L. (Noort)" userId="1d7db500-d7eb-45f8-900e-1d85d0622936" providerId="ADAL" clId="{1167BF43-2919-4A05-980C-E0338246D28D}" dt="2024-08-23T07:17:13.791" v="4" actId="47"/>
        <pc:sldMkLst>
          <pc:docMk/>
          <pc:sldMk cId="91964801" sldId="264"/>
        </pc:sldMkLst>
      </pc:sldChg>
      <pc:sldChg chg="addSp modSp new ord">
        <pc:chgData name="Bakx, L.L. (Noort)" userId="1d7db500-d7eb-45f8-900e-1d85d0622936" providerId="ADAL" clId="{1167BF43-2919-4A05-980C-E0338246D28D}" dt="2024-08-23T07:17:40.677" v="14"/>
        <pc:sldMkLst>
          <pc:docMk/>
          <pc:sldMk cId="929109734" sldId="264"/>
        </pc:sldMkLst>
        <pc:picChg chg="add mod">
          <ac:chgData name="Bakx, L.L. (Noort)" userId="1d7db500-d7eb-45f8-900e-1d85d0622936" providerId="ADAL" clId="{1167BF43-2919-4A05-980C-E0338246D28D}" dt="2024-08-23T07:17:39.139" v="12"/>
          <ac:picMkLst>
            <pc:docMk/>
            <pc:sldMk cId="929109734" sldId="264"/>
            <ac:picMk id="3" creationId="{8ABBC34B-119D-AD20-B6A2-61B06EA3B2F6}"/>
          </ac:picMkLst>
        </pc:picChg>
      </pc:sldChg>
      <pc:sldChg chg="addSp modSp new">
        <pc:chgData name="Bakx, L.L. (Noort)" userId="1d7db500-d7eb-45f8-900e-1d85d0622936" providerId="ADAL" clId="{1167BF43-2919-4A05-980C-E0338246D28D}" dt="2024-08-23T07:17:46.893" v="16"/>
        <pc:sldMkLst>
          <pc:docMk/>
          <pc:sldMk cId="2210476004" sldId="265"/>
        </pc:sldMkLst>
        <pc:picChg chg="add mod">
          <ac:chgData name="Bakx, L.L. (Noort)" userId="1d7db500-d7eb-45f8-900e-1d85d0622936" providerId="ADAL" clId="{1167BF43-2919-4A05-980C-E0338246D28D}" dt="2024-08-23T07:17:46.893" v="16"/>
          <ac:picMkLst>
            <pc:docMk/>
            <pc:sldMk cId="2210476004" sldId="265"/>
            <ac:picMk id="3" creationId="{8C0E7B6B-788D-3DC4-FBBF-7FA856DC1713}"/>
          </ac:picMkLst>
        </pc:picChg>
      </pc:sldChg>
      <pc:sldChg chg="addSp modSp new ord">
        <pc:chgData name="Bakx, L.L. (Noort)" userId="1d7db500-d7eb-45f8-900e-1d85d0622936" providerId="ADAL" clId="{1167BF43-2919-4A05-980C-E0338246D28D}" dt="2024-08-23T07:17:53.780" v="20"/>
        <pc:sldMkLst>
          <pc:docMk/>
          <pc:sldMk cId="2071150101" sldId="266"/>
        </pc:sldMkLst>
        <pc:picChg chg="add mod">
          <ac:chgData name="Bakx, L.L. (Noort)" userId="1d7db500-d7eb-45f8-900e-1d85d0622936" providerId="ADAL" clId="{1167BF43-2919-4A05-980C-E0338246D28D}" dt="2024-08-23T07:17:52.505" v="18"/>
          <ac:picMkLst>
            <pc:docMk/>
            <pc:sldMk cId="2071150101" sldId="266"/>
            <ac:picMk id="3" creationId="{4EFB15B8-82F5-4A41-6831-792E95C74335}"/>
          </ac:picMkLst>
        </pc:picChg>
      </pc:sldChg>
      <pc:sldChg chg="addSp modSp new">
        <pc:chgData name="Bakx, L.L. (Noort)" userId="1d7db500-d7eb-45f8-900e-1d85d0622936" providerId="ADAL" clId="{1167BF43-2919-4A05-980C-E0338246D28D}" dt="2024-08-23T07:17:59.260" v="22"/>
        <pc:sldMkLst>
          <pc:docMk/>
          <pc:sldMk cId="2045954880" sldId="267"/>
        </pc:sldMkLst>
        <pc:picChg chg="add mod">
          <ac:chgData name="Bakx, L.L. (Noort)" userId="1d7db500-d7eb-45f8-900e-1d85d0622936" providerId="ADAL" clId="{1167BF43-2919-4A05-980C-E0338246D28D}" dt="2024-08-23T07:17:59.260" v="22"/>
          <ac:picMkLst>
            <pc:docMk/>
            <pc:sldMk cId="2045954880" sldId="267"/>
            <ac:picMk id="3" creationId="{86E09AEC-15CD-2DF7-CAED-746BE1C740FE}"/>
          </ac:picMkLst>
        </pc:picChg>
      </pc:sldChg>
      <pc:sldChg chg="addSp modSp new ord">
        <pc:chgData name="Bakx, L.L. (Noort)" userId="1d7db500-d7eb-45f8-900e-1d85d0622936" providerId="ADAL" clId="{1167BF43-2919-4A05-980C-E0338246D28D}" dt="2024-08-23T07:18:17.884" v="28"/>
        <pc:sldMkLst>
          <pc:docMk/>
          <pc:sldMk cId="2915610826" sldId="268"/>
        </pc:sldMkLst>
        <pc:picChg chg="add mod">
          <ac:chgData name="Bakx, L.L. (Noort)" userId="1d7db500-d7eb-45f8-900e-1d85d0622936" providerId="ADAL" clId="{1167BF43-2919-4A05-980C-E0338246D28D}" dt="2024-08-23T07:18:07.017" v="24"/>
          <ac:picMkLst>
            <pc:docMk/>
            <pc:sldMk cId="2915610826" sldId="268"/>
            <ac:picMk id="3" creationId="{FFC460EF-8E0D-6B1A-D473-9EA6CECF39E3}"/>
          </ac:picMkLst>
        </pc:picChg>
      </pc:sldChg>
      <pc:sldChg chg="addSp modSp new ord">
        <pc:chgData name="Bakx, L.L. (Noort)" userId="1d7db500-d7eb-45f8-900e-1d85d0622936" providerId="ADAL" clId="{1167BF43-2919-4A05-980C-E0338246D28D}" dt="2024-08-23T07:18:21.634" v="30"/>
        <pc:sldMkLst>
          <pc:docMk/>
          <pc:sldMk cId="2443766627" sldId="269"/>
        </pc:sldMkLst>
        <pc:picChg chg="add mod">
          <ac:chgData name="Bakx, L.L. (Noort)" userId="1d7db500-d7eb-45f8-900e-1d85d0622936" providerId="ADAL" clId="{1167BF43-2919-4A05-980C-E0338246D28D}" dt="2024-08-23T07:18:15.095" v="26"/>
          <ac:picMkLst>
            <pc:docMk/>
            <pc:sldMk cId="2443766627" sldId="269"/>
            <ac:picMk id="3" creationId="{42F9ADC2-5F43-EAE0-7AF9-83E1584F2DD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366B30A-0534-C5F3-711E-866605AB1E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67EF3BB-46FD-CE0D-2A9D-4280AF83BD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61CD8-1599-4915-B3C3-83C099349211}" type="datetimeFigureOut">
              <a:rPr lang="nl-NL" smtClean="0"/>
              <a:t>23-8-2024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DB5EF9E-93CC-2178-7123-3B6D707365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CABF0A9-BD11-6A9C-75D4-E5F3E4153B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BD4B2-7B5C-48BC-829F-260EF10B626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87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4A6EC-BD4F-41E9-AE08-BB59FD77E730}" type="datetimeFigureOut">
              <a:rPr lang="nl-NL" smtClean="0"/>
              <a:t>23-8-2024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E5791-E7FE-4A8C-A331-32F9B829AFA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8467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5746E-E2ED-0029-38C7-5E271A4E4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000">
                <a:latin typeface="Raleway ExtraBold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875DC9E-B15D-C1F3-DA70-6A446873F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5CF58A-16D1-3C00-600C-6E92D5F3D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23-8-2024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4D27D-A3D9-AFC3-88A7-7F95AD86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C8913D-56D6-2DF9-E499-399A6A6EA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F33757-FFA9-7EE9-2B21-D8E150A13F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16688">
            <a:off x="10505801" y="5088443"/>
            <a:ext cx="1378499" cy="137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5746E-E2ED-0029-38C7-5E271A4E4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000">
                <a:latin typeface="Raleway ExtraBold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875DC9E-B15D-C1F3-DA70-6A446873F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5CF58A-16D1-3C00-600C-6E92D5F3D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23-8-2024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4D27D-A3D9-AFC3-88A7-7F95AD86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C8913D-56D6-2DF9-E499-399A6A6EA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342169B-605E-233C-B001-59B7E4E847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16688">
            <a:off x="10505801" y="5088443"/>
            <a:ext cx="1378499" cy="137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9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33BC61-5E23-0FC5-7E86-79E794F9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1650"/>
            <a:ext cx="10125075" cy="429101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868545-2743-5271-E95A-A970FCEB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23-8-2024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E6C0D3-E541-135E-FA6E-69E561C8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A9BD2B-84A8-6204-3AD0-6728A722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15EF743-E306-BF44-37A0-CF2B6C2C59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16688">
            <a:off x="10505801" y="5088443"/>
            <a:ext cx="1378499" cy="137849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E589761-4A82-B171-5482-4943DD3F6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482"/>
            <a:ext cx="10125075" cy="11371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90147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13D85-C22B-B0BD-CA0D-2C460988F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3955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99FF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CF3156-6C3A-0237-0B71-DD8407FEF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05275"/>
            <a:ext cx="10515600" cy="198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64F47F-6B9D-7771-DF9B-A64FC2FCA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23-8-2024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AB1E34-C6CD-F623-58AC-F2B33E431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4F6A0F-2A8B-901D-6A40-CC2CAAE6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7EE4B13-84CA-0D92-6EAD-136E8E9577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16688">
            <a:off x="10505801" y="5088443"/>
            <a:ext cx="1378499" cy="137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3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omm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A4BF6E-843A-F4FD-8C79-3870D45F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23-8-2024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4633BE-EA5B-785D-3299-3C3F6CA8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33BFEE-3A3D-07AE-954D-9E8574B2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08A1D96-C437-DD2E-EDAE-1E579E59B3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16688">
            <a:off x="10505801" y="5088443"/>
            <a:ext cx="1378499" cy="137849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60FA3C5-D818-82DA-BC9E-3CB53F434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482"/>
            <a:ext cx="10125075" cy="11371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BEC49F71-629D-51E0-7233-9CF54B583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71650"/>
            <a:ext cx="4913375" cy="429101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00D1E42F-D267-1712-61AA-3F02E25833A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49900" y="1771650"/>
            <a:ext cx="4913375" cy="429101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4262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2B10BD3-1D86-2A9D-D5EF-90713150B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36718" y="523874"/>
            <a:ext cx="7931407" cy="5762625"/>
          </a:xfrm>
          <a:prstGeom prst="rect">
            <a:avLst/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8C165E5-3201-E1B8-B393-FCB3A8547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075" y="523874"/>
            <a:ext cx="2828925" cy="57626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4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F19B497-CACB-632E-1E47-D2FCB9430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23-8-2024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7FD0E5C-1143-3B17-7A24-DB02A4E5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1BDA5B-92B9-677A-19D8-69F4141F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559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B17EE6D-9006-4241-98F8-7571B8CE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23-8-2024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6B9A889-740B-4440-97E6-C9EDCBEA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1F4030-659D-3A68-7416-D0CCADA5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1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B17EE6D-9006-4241-98F8-7571B8CE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23-8-2024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6B9A889-740B-4440-97E6-C9EDCBEA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1F4030-659D-3A68-7416-D0CCADA5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36000DC8-164D-E031-1E6B-1D873EB34A4B}"/>
              </a:ext>
            </a:extLst>
          </p:cNvPr>
          <p:cNvGrpSpPr/>
          <p:nvPr userDrawn="1"/>
        </p:nvGrpSpPr>
        <p:grpSpPr>
          <a:xfrm>
            <a:off x="4733925" y="5800150"/>
            <a:ext cx="2724150" cy="584775"/>
            <a:chOff x="4724400" y="5600698"/>
            <a:chExt cx="2724150" cy="584775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57E38A8C-F422-5AA2-00DD-B1ED956317F3}"/>
                </a:ext>
              </a:extLst>
            </p:cNvPr>
            <p:cNvSpPr txBox="1"/>
            <p:nvPr userDrawn="1"/>
          </p:nvSpPr>
          <p:spPr>
            <a:xfrm>
              <a:off x="5216902" y="5600698"/>
              <a:ext cx="2231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0" i="1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u-talent.nl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CFA8F26-BE2B-9F6B-AFBA-A7AD65F572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4400" y="5700999"/>
              <a:ext cx="444877" cy="365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66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B17EE6D-9006-4241-98F8-7571B8CE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7882-699A-4093-B4C3-C52FA95DC548}" type="datetimeFigureOut">
              <a:rPr lang="nl-NL" smtClean="0"/>
              <a:t>23-8-2024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6B9A889-740B-4440-97E6-C9EDCBEA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1F4030-659D-3A68-7416-D0CCADA5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3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82B0388-784E-180B-BBAD-9B4CAC8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640"/>
            <a:ext cx="1051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BF42A8-EE45-3E65-C066-06B84F433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64792"/>
            <a:ext cx="10515600" cy="4306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E11B9A-46DC-06A6-3CDC-1147B1AF32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47882-699A-4093-B4C3-C52FA95DC548}" type="datetimeFigureOut">
              <a:rPr lang="nl-NL" smtClean="0"/>
              <a:t>23-8-2024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16CFE8-0D8A-5BDD-6319-D0A47FC9B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3DE2FA-CCD9-94B8-CD33-600DED64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C7A2C-D56D-42EC-AE23-C56BCC85FD2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274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7" r:id="rId6"/>
    <p:sldLayoutId id="2147483658" r:id="rId7"/>
    <p:sldLayoutId id="2147483660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Raleway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5DD4A-9884-CAA4-0CA2-5C0F2C21F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9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D51656-663C-C610-A048-E7D10E075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BC34B-119D-AD20-B6A2-61B06EA3B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09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BDFC62-937C-E0CF-4A14-D71293F60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6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B15B8-82F5-4A41-6831-792E95C74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5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460EF-8E0D-6B1A-D473-9EA6CECF3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10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9ADC2-5F43-EAE0-7AF9-83E1584F2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66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E7B6B-788D-3DC4-FBBF-7FA856DC1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76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09AEC-15CD-2DF7-CAED-746BE1C74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54880"/>
      </p:ext>
    </p:extLst>
  </p:cSld>
  <p:clrMapOvr>
    <a:masterClrMapping/>
  </p:clrMapOvr>
</p:sld>
</file>

<file path=ppt/theme/theme1.xml><?xml version="1.0" encoding="utf-8"?>
<a:theme xmlns:a="http://schemas.openxmlformats.org/drawingml/2006/main" name="Utal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C00976E844F44CA71415BCB26A5C71" ma:contentTypeVersion="21" ma:contentTypeDescription="Een nieuw document maken." ma:contentTypeScope="" ma:versionID="1e917a4331f436b5c18649f418d57290">
  <xsd:schema xmlns:xsd="http://www.w3.org/2001/XMLSchema" xmlns:xs="http://www.w3.org/2001/XMLSchema" xmlns:p="http://schemas.microsoft.com/office/2006/metadata/properties" xmlns:ns2="32564b2b-1d7b-4cbc-a4bb-7f33767c2f5b" xmlns:ns3="ba99cf79-12c9-4e78-8663-64748c995659" xmlns:ns4="53df6a5f-9334-4503-a845-5e05459a4c71" targetNamespace="http://schemas.microsoft.com/office/2006/metadata/properties" ma:root="true" ma:fieldsID="2498753e551ce5c28f404a4b17165271" ns2:_="" ns3:_="" ns4:_="">
    <xsd:import namespace="32564b2b-1d7b-4cbc-a4bb-7f33767c2f5b"/>
    <xsd:import namespace="ba99cf79-12c9-4e78-8663-64748c995659"/>
    <xsd:import namespace="53df6a5f-9334-4503-a845-5e05459a4c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Inhoudmap" minOccurs="0"/>
                <xsd:element ref="ns2:Inhoudbestand" minOccurs="0"/>
                <xsd:element ref="ns2:MediaServiceObjectDetectorVersions" minOccurs="0"/>
                <xsd:element ref="ns2:Tij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564b2b-1d7b-4cbc-a4bb-7f33767c2f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b077af7-eccc-41ba-8726-6d08c81cb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nhoudmap" ma:index="24" nillable="true" ma:displayName="Inhoud map of bestand" ma:format="Dropdown" ma:internalName="Inhoudmap">
      <xsd:simpleType>
        <xsd:restriction base="dms:Text">
          <xsd:maxLength value="255"/>
        </xsd:restriction>
      </xsd:simpleType>
    </xsd:element>
    <xsd:element name="Inhoudbestand" ma:index="25" nillable="true" ma:displayName="Inhoud bestand" ma:format="Dropdown" ma:internalName="Inhoudbestand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Tijd" ma:index="27" nillable="true" ma:displayName="Tijd" ma:format="DateOnly" ma:internalName="Tijd">
      <xsd:simpleType>
        <xsd:restriction base="dms:DateTime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9cf79-12c9-4e78-8663-64748c99565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f6a5f-9334-4503-a845-5e05459a4c7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446cec9-a8f3-4682-a231-6db09d78434c}" ma:internalName="TaxCatchAll" ma:showField="CatchAllData" ma:web="ba99cf79-12c9-4e78-8663-64748c995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houdmap xmlns="32564b2b-1d7b-4cbc-a4bb-7f33767c2f5b" xsi:nil="true"/>
    <Inhoudbestand xmlns="32564b2b-1d7b-4cbc-a4bb-7f33767c2f5b" xsi:nil="true"/>
    <TaxCatchAll xmlns="53df6a5f-9334-4503-a845-5e05459a4c71" xsi:nil="true"/>
    <lcf76f155ced4ddcb4097134ff3c332f xmlns="32564b2b-1d7b-4cbc-a4bb-7f33767c2f5b">
      <Terms xmlns="http://schemas.microsoft.com/office/infopath/2007/PartnerControls"/>
    </lcf76f155ced4ddcb4097134ff3c332f>
    <Tijd xmlns="32564b2b-1d7b-4cbc-a4bb-7f33767c2f5b" xsi:nil="true"/>
  </documentManagement>
</p:properties>
</file>

<file path=customXml/itemProps1.xml><?xml version="1.0" encoding="utf-8"?>
<ds:datastoreItem xmlns:ds="http://schemas.openxmlformats.org/officeDocument/2006/customXml" ds:itemID="{E80BBCC1-A8A5-40BE-B80D-E63FE84A7FC6}"/>
</file>

<file path=customXml/itemProps2.xml><?xml version="1.0" encoding="utf-8"?>
<ds:datastoreItem xmlns:ds="http://schemas.openxmlformats.org/officeDocument/2006/customXml" ds:itemID="{EE28D8BB-15BD-461E-916D-42BBA8463F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E8EB84-9412-437D-8A71-2338CA8ADC2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Open Sans</vt:lpstr>
      <vt:lpstr>Open Sans SemiBold</vt:lpstr>
      <vt:lpstr>Raleway ExtraBold</vt:lpstr>
      <vt:lpstr>Raleway SemiBold</vt:lpstr>
      <vt:lpstr>Utalent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Frank van Lunteren</dc:creator>
  <cp:lastModifiedBy>Bakx, L.L. (Noort)</cp:lastModifiedBy>
  <cp:revision>71</cp:revision>
  <dcterms:created xsi:type="dcterms:W3CDTF">2024-01-04T14:22:21Z</dcterms:created>
  <dcterms:modified xsi:type="dcterms:W3CDTF">2024-08-23T07:18:27Z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0x01010088C00976E844F44CA71415BCB26A5C71</vt:lpwstr>
  </property>
</Properties>
</file>